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McKenzie" userId="2b6a2c46-44f5-4987-9f55-b1737486f38d" providerId="ADAL" clId="{82A55557-866F-479D-9390-7E5AF192A527}"/>
    <pc:docChg chg="modSld sldOrd">
      <pc:chgData name="Ian McKenzie" userId="2b6a2c46-44f5-4987-9f55-b1737486f38d" providerId="ADAL" clId="{82A55557-866F-479D-9390-7E5AF192A527}" dt="2020-09-24T12:26:49.008" v="9"/>
      <pc:docMkLst>
        <pc:docMk/>
      </pc:docMkLst>
      <pc:sldChg chg="ord">
        <pc:chgData name="Ian McKenzie" userId="2b6a2c46-44f5-4987-9f55-b1737486f38d" providerId="ADAL" clId="{82A55557-866F-479D-9390-7E5AF192A527}" dt="2020-09-24T12:26:14.106" v="3"/>
        <pc:sldMkLst>
          <pc:docMk/>
          <pc:sldMk cId="3753424625" sldId="259"/>
        </pc:sldMkLst>
      </pc:sldChg>
      <pc:sldChg chg="ord">
        <pc:chgData name="Ian McKenzie" userId="2b6a2c46-44f5-4987-9f55-b1737486f38d" providerId="ADAL" clId="{82A55557-866F-479D-9390-7E5AF192A527}" dt="2020-09-24T12:26:18.694" v="5"/>
        <pc:sldMkLst>
          <pc:docMk/>
          <pc:sldMk cId="3818465833" sldId="260"/>
        </pc:sldMkLst>
      </pc:sldChg>
      <pc:sldChg chg="ord">
        <pc:chgData name="Ian McKenzie" userId="2b6a2c46-44f5-4987-9f55-b1737486f38d" providerId="ADAL" clId="{82A55557-866F-479D-9390-7E5AF192A527}" dt="2020-09-24T12:26:49.008" v="9"/>
        <pc:sldMkLst>
          <pc:docMk/>
          <pc:sldMk cId="1600361612" sldId="261"/>
        </pc:sldMkLst>
      </pc:sldChg>
      <pc:sldChg chg="ord">
        <pc:chgData name="Ian McKenzie" userId="2b6a2c46-44f5-4987-9f55-b1737486f38d" providerId="ADAL" clId="{82A55557-866F-479D-9390-7E5AF192A527}" dt="2020-09-24T12:25:46.612" v="1"/>
        <pc:sldMkLst>
          <pc:docMk/>
          <pc:sldMk cId="2665301235" sldId="262"/>
        </pc:sldMkLst>
      </pc:sldChg>
      <pc:sldChg chg="ord">
        <pc:chgData name="Ian McKenzie" userId="2b6a2c46-44f5-4987-9f55-b1737486f38d" providerId="ADAL" clId="{82A55557-866F-479D-9390-7E5AF192A527}" dt="2020-09-24T12:26:45.610" v="7"/>
        <pc:sldMkLst>
          <pc:docMk/>
          <pc:sldMk cId="4108324255" sldId="263"/>
        </pc:sldMkLst>
      </pc:sldChg>
    </pc:docChg>
  </pc:docChgLst>
  <pc:docChgLst>
    <pc:chgData name="Ian McKenzie" userId="2b6a2c46-44f5-4987-9f55-b1737486f38d" providerId="ADAL" clId="{93E669D5-1DDE-4E28-A5F1-6B4A257544A4}"/>
    <pc:docChg chg="custSel modSld">
      <pc:chgData name="Ian McKenzie" userId="2b6a2c46-44f5-4987-9f55-b1737486f38d" providerId="ADAL" clId="{93E669D5-1DDE-4E28-A5F1-6B4A257544A4}" dt="2019-10-16T12:53:38.230" v="144" actId="20577"/>
      <pc:docMkLst>
        <pc:docMk/>
      </pc:docMkLst>
      <pc:sldChg chg="modSp">
        <pc:chgData name="Ian McKenzie" userId="2b6a2c46-44f5-4987-9f55-b1737486f38d" providerId="ADAL" clId="{93E669D5-1DDE-4E28-A5F1-6B4A257544A4}" dt="2019-10-15T15:29:10.768" v="3" actId="20577"/>
        <pc:sldMkLst>
          <pc:docMk/>
          <pc:sldMk cId="1921422212" sldId="257"/>
        </pc:sldMkLst>
        <pc:spChg chg="mod">
          <ac:chgData name="Ian McKenzie" userId="2b6a2c46-44f5-4987-9f55-b1737486f38d" providerId="ADAL" clId="{93E669D5-1DDE-4E28-A5F1-6B4A257544A4}" dt="2019-10-15T15:29:10.768" v="3" actId="20577"/>
          <ac:spMkLst>
            <pc:docMk/>
            <pc:sldMk cId="1921422212" sldId="257"/>
            <ac:spMk id="3" creationId="{47F7D7A9-29FE-4E8B-A3D5-E45DFB35ABBF}"/>
          </ac:spMkLst>
        </pc:spChg>
      </pc:sldChg>
      <pc:sldChg chg="modSp">
        <pc:chgData name="Ian McKenzie" userId="2b6a2c46-44f5-4987-9f55-b1737486f38d" providerId="ADAL" clId="{93E669D5-1DDE-4E28-A5F1-6B4A257544A4}" dt="2019-10-16T12:53:38.230" v="144" actId="20577"/>
        <pc:sldMkLst>
          <pc:docMk/>
          <pc:sldMk cId="4250271648" sldId="258"/>
        </pc:sldMkLst>
        <pc:spChg chg="mod">
          <ac:chgData name="Ian McKenzie" userId="2b6a2c46-44f5-4987-9f55-b1737486f38d" providerId="ADAL" clId="{93E669D5-1DDE-4E28-A5F1-6B4A257544A4}" dt="2019-10-16T12:53:38.230" v="144" actId="20577"/>
          <ac:spMkLst>
            <pc:docMk/>
            <pc:sldMk cId="4250271648" sldId="258"/>
            <ac:spMk id="3" creationId="{145BC0E6-286D-4E79-AEC1-5A725DBE8537}"/>
          </ac:spMkLst>
        </pc:spChg>
      </pc:sldChg>
      <pc:sldChg chg="modSp">
        <pc:chgData name="Ian McKenzie" userId="2b6a2c46-44f5-4987-9f55-b1737486f38d" providerId="ADAL" clId="{93E669D5-1DDE-4E28-A5F1-6B4A257544A4}" dt="2019-10-15T18:58:43.672" v="60" actId="27636"/>
        <pc:sldMkLst>
          <pc:docMk/>
          <pc:sldMk cId="1600361612" sldId="261"/>
        </pc:sldMkLst>
        <pc:spChg chg="mod">
          <ac:chgData name="Ian McKenzie" userId="2b6a2c46-44f5-4987-9f55-b1737486f38d" providerId="ADAL" clId="{93E669D5-1DDE-4E28-A5F1-6B4A257544A4}" dt="2019-10-15T18:58:43.672" v="60" actId="27636"/>
          <ac:spMkLst>
            <pc:docMk/>
            <pc:sldMk cId="1600361612" sldId="261"/>
            <ac:spMk id="3" creationId="{29D9A078-FC41-48AC-8F05-F5067E3D62E0}"/>
          </ac:spMkLst>
        </pc:spChg>
      </pc:sldChg>
    </pc:docChg>
  </pc:docChgLst>
  <pc:docChgLst>
    <pc:chgData name="Ian McKenzie" userId="2b6a2c46-44f5-4987-9f55-b1737486f38d" providerId="ADAL" clId="{37AF45B3-7550-4D49-81F3-156C53BEB461}"/>
    <pc:docChg chg="modSld sldOrd">
      <pc:chgData name="Ian McKenzie" userId="2b6a2c46-44f5-4987-9f55-b1737486f38d" providerId="ADAL" clId="{37AF45B3-7550-4D49-81F3-156C53BEB461}" dt="2021-10-25T11:58:47.854" v="3"/>
      <pc:docMkLst>
        <pc:docMk/>
      </pc:docMkLst>
      <pc:sldChg chg="ord">
        <pc:chgData name="Ian McKenzie" userId="2b6a2c46-44f5-4987-9f55-b1737486f38d" providerId="ADAL" clId="{37AF45B3-7550-4D49-81F3-156C53BEB461}" dt="2021-10-25T11:58:41.837" v="1"/>
        <pc:sldMkLst>
          <pc:docMk/>
          <pc:sldMk cId="1921422212" sldId="257"/>
        </pc:sldMkLst>
      </pc:sldChg>
      <pc:sldChg chg="ord">
        <pc:chgData name="Ian McKenzie" userId="2b6a2c46-44f5-4987-9f55-b1737486f38d" providerId="ADAL" clId="{37AF45B3-7550-4D49-81F3-156C53BEB461}" dt="2021-10-25T11:58:47.854" v="3"/>
        <pc:sldMkLst>
          <pc:docMk/>
          <pc:sldMk cId="425027164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6964E-69A2-4A96-9EF9-FB3FB2423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" r="2" b="16016"/>
          <a:stretch/>
        </p:blipFill>
        <p:spPr>
          <a:xfrm>
            <a:off x="677334" y="468621"/>
            <a:ext cx="8596667" cy="3776477"/>
          </a:xfrm>
          <a:custGeom>
            <a:avLst/>
            <a:gdLst>
              <a:gd name="connsiteX0" fmla="*/ 540554 w 8274669"/>
              <a:gd name="connsiteY0" fmla="*/ 0 h 3635025"/>
              <a:gd name="connsiteX1" fmla="*/ 8274669 w 8274669"/>
              <a:gd name="connsiteY1" fmla="*/ 0 h 3635025"/>
              <a:gd name="connsiteX2" fmla="*/ 8274669 w 8274669"/>
              <a:gd name="connsiteY2" fmla="*/ 3635025 h 3635025"/>
              <a:gd name="connsiteX3" fmla="*/ 0 w 8274669"/>
              <a:gd name="connsiteY3" fmla="*/ 3635025 h 363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BE007-5DBA-446F-A5FB-491AF5EAB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4473227"/>
            <a:ext cx="8288032" cy="1096648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Soccer Notes</a:t>
            </a:r>
          </a:p>
        </p:txBody>
      </p:sp>
    </p:spTree>
    <p:extLst>
      <p:ext uri="{BB962C8B-B14F-4D97-AF65-F5344CB8AC3E}">
        <p14:creationId xmlns:p14="http://schemas.microsoft.com/office/powerpoint/2010/main" val="6860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uniform posing for a photo&#10;&#10;Description generated with very high confidence">
            <a:extLst>
              <a:ext uri="{FF2B5EF4-FFF2-40B4-BE49-F238E27FC236}">
                <a16:creationId xmlns:a16="http://schemas.microsoft.com/office/drawing/2014/main" id="{CFA790DF-C049-4F55-B2DE-BB62B66B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" r="33479"/>
          <a:stretch/>
        </p:blipFill>
        <p:spPr>
          <a:xfrm>
            <a:off x="367307" y="2159332"/>
            <a:ext cx="3799571" cy="3341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0FC210-5A6C-4CCC-BF54-7511C787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Soccer History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D7A9-29FE-4E8B-A3D5-E45DFB35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43" y="1930400"/>
            <a:ext cx="5446600" cy="4198008"/>
          </a:xfrm>
        </p:spPr>
        <p:txBody>
          <a:bodyPr>
            <a:normAutofit/>
          </a:bodyPr>
          <a:lstStyle/>
          <a:p>
            <a:r>
              <a:rPr lang="en-US" dirty="0"/>
              <a:t>More than 265 million people around the world play soccer regularly</a:t>
            </a:r>
          </a:p>
          <a:p>
            <a:pPr lvl="1"/>
            <a:r>
              <a:rPr lang="en-US" dirty="0"/>
              <a:t>Most popular sport in the world</a:t>
            </a:r>
          </a:p>
          <a:p>
            <a:r>
              <a:rPr lang="en-US" dirty="0"/>
              <a:t>Records trace the history of soccer back more than 2,000 years ago to ancient China. Greece, Rome, and parts of Central America all claim to have invented soccer. </a:t>
            </a:r>
          </a:p>
          <a:p>
            <a:r>
              <a:rPr lang="en-US" dirty="0"/>
              <a:t>The English are credited with recording the first uniform rules for the sport</a:t>
            </a:r>
          </a:p>
          <a:p>
            <a:pPr lvl="1"/>
            <a:r>
              <a:rPr lang="en-US" dirty="0"/>
              <a:t>In 1863, the Football Association was formed, which created rules for the game of soccer as we know it today.</a:t>
            </a:r>
          </a:p>
        </p:txBody>
      </p:sp>
    </p:spTree>
    <p:extLst>
      <p:ext uri="{BB962C8B-B14F-4D97-AF65-F5344CB8AC3E}">
        <p14:creationId xmlns:p14="http://schemas.microsoft.com/office/powerpoint/2010/main" val="192142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B0935AFC-5B20-46B7-845B-C17B2D943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2" r="22028"/>
          <a:stretch/>
        </p:blipFill>
        <p:spPr>
          <a:xfrm>
            <a:off x="20" y="-1"/>
            <a:ext cx="5008078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3E1FB-AA44-4576-8DD2-257D361B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019" y="472832"/>
            <a:ext cx="37372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World Cup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C0E6-286D-4E79-AEC1-5A725DBE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599" y="1568549"/>
            <a:ext cx="4698609" cy="5289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World Cup is a 32 team tournament held every 4 years</a:t>
            </a:r>
          </a:p>
          <a:p>
            <a:pPr>
              <a:lnSpc>
                <a:spcPct val="90000"/>
              </a:lnSpc>
            </a:pPr>
            <a:r>
              <a:rPr lang="en-US" dirty="0"/>
              <a:t>The first World Cup was held in 1930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Uruguay won the first tournament</a:t>
            </a:r>
          </a:p>
          <a:p>
            <a:pPr>
              <a:lnSpc>
                <a:spcPct val="90000"/>
              </a:lnSpc>
            </a:pPr>
            <a:r>
              <a:rPr lang="en-US" dirty="0"/>
              <a:t>Brazil has won a record, 5 World Cups</a:t>
            </a:r>
          </a:p>
          <a:p>
            <a:pPr>
              <a:lnSpc>
                <a:spcPct val="90000"/>
              </a:lnSpc>
            </a:pPr>
            <a:r>
              <a:rPr lang="en-US" dirty="0"/>
              <a:t>USA has been selected to host the 2026 World Cup</a:t>
            </a:r>
          </a:p>
          <a:p>
            <a:pPr>
              <a:lnSpc>
                <a:spcPct val="90000"/>
              </a:lnSpc>
            </a:pPr>
            <a:r>
              <a:rPr lang="en-US" dirty="0"/>
              <a:t>The USA Men have never won a World Cup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Women have won </a:t>
            </a:r>
            <a:r>
              <a:rPr lang="en-US"/>
              <a:t>4 times (‘91, ‘99, ‘15, ‘19)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TV Ratings: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98.2 million – number of viewers of Super Bowl in 2019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1.12 billion – number of viewers of World Cup Final in 2018</a:t>
            </a:r>
          </a:p>
        </p:txBody>
      </p:sp>
    </p:spTree>
    <p:extLst>
      <p:ext uri="{BB962C8B-B14F-4D97-AF65-F5344CB8AC3E}">
        <p14:creationId xmlns:p14="http://schemas.microsoft.com/office/powerpoint/2010/main" val="42502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09A12-6EC4-40A9-A855-E258B9FB1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383"/>
          <a:stretch/>
        </p:blipFill>
        <p:spPr>
          <a:xfrm>
            <a:off x="452814" y="-1"/>
            <a:ext cx="4431171" cy="2621148"/>
          </a:xfrm>
          <a:custGeom>
            <a:avLst/>
            <a:gdLst>
              <a:gd name="connsiteX0" fmla="*/ 389783 w 4431171"/>
              <a:gd name="connsiteY0" fmla="*/ 0 h 2621148"/>
              <a:gd name="connsiteX1" fmla="*/ 4431171 w 4431171"/>
              <a:gd name="connsiteY1" fmla="*/ 0 h 2621148"/>
              <a:gd name="connsiteX2" fmla="*/ 4431171 w 4431171"/>
              <a:gd name="connsiteY2" fmla="*/ 1 h 2621148"/>
              <a:gd name="connsiteX3" fmla="*/ 3573751 w 4431171"/>
              <a:gd name="connsiteY3" fmla="*/ 1 h 2621148"/>
              <a:gd name="connsiteX4" fmla="*/ 3182231 w 4431171"/>
              <a:gd name="connsiteY4" fmla="*/ 2621148 h 2621148"/>
              <a:gd name="connsiteX5" fmla="*/ 0 w 4431171"/>
              <a:gd name="connsiteY5" fmla="*/ 2621148 h 262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171" h="2621148">
                <a:moveTo>
                  <a:pt x="389783" y="0"/>
                </a:moveTo>
                <a:lnTo>
                  <a:pt x="4431171" y="0"/>
                </a:lnTo>
                <a:lnTo>
                  <a:pt x="4431171" y="1"/>
                </a:lnTo>
                <a:lnTo>
                  <a:pt x="3573751" y="1"/>
                </a:lnTo>
                <a:lnTo>
                  <a:pt x="3182231" y="2621148"/>
                </a:lnTo>
                <a:lnTo>
                  <a:pt x="0" y="2621148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101F5-8473-4F20-9324-D169141B6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214"/>
          <a:stretch/>
        </p:blipFill>
        <p:spPr>
          <a:xfrm>
            <a:off x="1" y="2621147"/>
            <a:ext cx="3635044" cy="4236853"/>
          </a:xfrm>
          <a:custGeom>
            <a:avLst/>
            <a:gdLst>
              <a:gd name="connsiteX0" fmla="*/ 452813 w 3635044"/>
              <a:gd name="connsiteY0" fmla="*/ 0 h 4236853"/>
              <a:gd name="connsiteX1" fmla="*/ 3635044 w 3635044"/>
              <a:gd name="connsiteY1" fmla="*/ 0 h 4236853"/>
              <a:gd name="connsiteX2" fmla="*/ 3002185 w 3635044"/>
              <a:gd name="connsiteY2" fmla="*/ 4236853 h 4236853"/>
              <a:gd name="connsiteX3" fmla="*/ 0 w 3635044"/>
              <a:gd name="connsiteY3" fmla="*/ 4236853 h 4236853"/>
              <a:gd name="connsiteX4" fmla="*/ 0 w 3635044"/>
              <a:gd name="connsiteY4" fmla="*/ 3045007 h 423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5044" h="4236853">
                <a:moveTo>
                  <a:pt x="452813" y="0"/>
                </a:moveTo>
                <a:lnTo>
                  <a:pt x="3635044" y="0"/>
                </a:lnTo>
                <a:lnTo>
                  <a:pt x="3002185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</p:spPr>
      </p:pic>
      <p:sp>
        <p:nvSpPr>
          <p:cNvPr id="11" name="Isosceles Triangle 30">
            <a:extLst>
              <a:ext uri="{FF2B5EF4-FFF2-40B4-BE49-F238E27FC236}">
                <a16:creationId xmlns:a16="http://schemas.microsoft.com/office/drawing/2014/main" id="{5212AA65-AC96-4A92-A0FD-EE0749BFFB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70F72-E528-4C5A-AE35-FC504F42AC8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292" y="2621146"/>
            <a:ext cx="32564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E4EEC7-CB0C-4DC6-BB62-528AEBF9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 dirty="0"/>
              <a:t>Kicking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A5DDA-530E-40D6-840E-91A68517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US" sz="2400" dirty="0"/>
              <a:t>Kicking with the laces - mainly used for long passes and shooting (POWER)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Kicking with the inside - mainly used for passing (CONTROL)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0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3C2C1-387C-416E-A5A5-85AB2298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9" y="2727423"/>
            <a:ext cx="6485206" cy="4130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8A313A-5EAC-4D46-987E-CD5306D2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62" y="317722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0299-8D58-44B8-899A-ACAAA03C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848" y="317722"/>
            <a:ext cx="7172438" cy="42824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u="sng" dirty="0"/>
              <a:t>Handball</a:t>
            </a:r>
            <a:r>
              <a:rPr lang="en-US" sz="1500" dirty="0"/>
              <a:t> - a player cannot touch the ball using any part of their arms below the shoulder, unless he/she is playing goalkeeper</a:t>
            </a:r>
          </a:p>
          <a:p>
            <a:pPr>
              <a:lnSpc>
                <a:spcPct val="90000"/>
              </a:lnSpc>
            </a:pPr>
            <a:r>
              <a:rPr lang="en-US" sz="1500" u="sng" dirty="0"/>
              <a:t>Throw-ins</a:t>
            </a:r>
            <a:r>
              <a:rPr lang="en-US" sz="1500" dirty="0"/>
              <a:t> – When the ball goes over the sideline and out of bounds	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proper throw-ins - have both feet on the ground and throw the ball with both hands over your head</a:t>
            </a:r>
          </a:p>
          <a:p>
            <a:pPr>
              <a:lnSpc>
                <a:spcPct val="90000"/>
              </a:lnSpc>
            </a:pPr>
            <a:r>
              <a:rPr lang="en-US" sz="1500" u="sng" dirty="0"/>
              <a:t>Goal Kick </a:t>
            </a:r>
            <a:r>
              <a:rPr lang="en-US" sz="1500" dirty="0"/>
              <a:t>- when the offensive team kicks the ball across their opponents </a:t>
            </a:r>
            <a:r>
              <a:rPr lang="en-US" sz="1500" dirty="0" err="1"/>
              <a:t>endline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u="sng" dirty="0"/>
              <a:t>Corner Kick</a:t>
            </a:r>
            <a:r>
              <a:rPr lang="en-US" sz="1500" dirty="0"/>
              <a:t> – when the defensive team kicks the ball across their own </a:t>
            </a:r>
            <a:r>
              <a:rPr lang="en-US" sz="1500" dirty="0" err="1"/>
              <a:t>endline</a:t>
            </a:r>
            <a:endParaRPr lang="en-US" sz="15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E05C7-D1DA-4FB8-B7B4-F46C5A550D61}"/>
              </a:ext>
            </a:extLst>
          </p:cNvPr>
          <p:cNvSpPr txBox="1"/>
          <p:nvPr/>
        </p:nvSpPr>
        <p:spPr>
          <a:xfrm>
            <a:off x="3193366" y="2727423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5816D-61FA-4B88-8A5F-8983E366338D}"/>
              </a:ext>
            </a:extLst>
          </p:cNvPr>
          <p:cNvSpPr txBox="1"/>
          <p:nvPr/>
        </p:nvSpPr>
        <p:spPr>
          <a:xfrm>
            <a:off x="8595360" y="3207434"/>
            <a:ext cx="170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Corner </a:t>
            </a:r>
          </a:p>
          <a:p>
            <a:r>
              <a:rPr lang="en-US" dirty="0"/>
              <a:t>Kicks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E0BA19-E95F-45C2-942C-4622D5520748}"/>
              </a:ext>
            </a:extLst>
          </p:cNvPr>
          <p:cNvCxnSpPr/>
          <p:nvPr/>
        </p:nvCxnSpPr>
        <p:spPr>
          <a:xfrm flipH="1" flipV="1">
            <a:off x="8201465" y="3096755"/>
            <a:ext cx="393895" cy="1825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16DEA-A1B9-4025-B70B-5492AEECBCA1}"/>
              </a:ext>
            </a:extLst>
          </p:cNvPr>
          <p:cNvCxnSpPr>
            <a:cxnSpLocks/>
          </p:cNvCxnSpPr>
          <p:nvPr/>
        </p:nvCxnSpPr>
        <p:spPr>
          <a:xfrm>
            <a:off x="5208104" y="3657600"/>
            <a:ext cx="12059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3EE9B8-6F09-4435-A8C9-CDEA74F878E5}"/>
              </a:ext>
            </a:extLst>
          </p:cNvPr>
          <p:cNvCxnSpPr>
            <a:cxnSpLocks/>
          </p:cNvCxnSpPr>
          <p:nvPr/>
        </p:nvCxnSpPr>
        <p:spPr>
          <a:xfrm>
            <a:off x="5208104" y="5936974"/>
            <a:ext cx="12059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4A9F15-4563-41D1-AB1F-6BE465E4A29D}"/>
              </a:ext>
            </a:extLst>
          </p:cNvPr>
          <p:cNvSpPr txBox="1"/>
          <p:nvPr/>
        </p:nvSpPr>
        <p:spPr>
          <a:xfrm>
            <a:off x="8595360" y="5274365"/>
            <a:ext cx="135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Endline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981803-F8B1-4F00-BBA6-420E10EF0731}"/>
              </a:ext>
            </a:extLst>
          </p:cNvPr>
          <p:cNvSpPr txBox="1"/>
          <p:nvPr/>
        </p:nvSpPr>
        <p:spPr>
          <a:xfrm>
            <a:off x="506438" y="5406887"/>
            <a:ext cx="12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Endline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FA7BF-0A83-42F5-898A-7ED8D3CAA294}"/>
              </a:ext>
            </a:extLst>
          </p:cNvPr>
          <p:cNvSpPr txBox="1"/>
          <p:nvPr/>
        </p:nvSpPr>
        <p:spPr>
          <a:xfrm>
            <a:off x="357809" y="3279335"/>
            <a:ext cx="1358450" cy="37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Kicks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74BB00-24B5-4C27-BA21-6C17A7F2585D}"/>
              </a:ext>
            </a:extLst>
          </p:cNvPr>
          <p:cNvCxnSpPr/>
          <p:nvPr/>
        </p:nvCxnSpPr>
        <p:spPr>
          <a:xfrm>
            <a:off x="1510748" y="3853765"/>
            <a:ext cx="583095" cy="4266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D95860-F538-4BF8-BBC3-071166D1D4DB}"/>
              </a:ext>
            </a:extLst>
          </p:cNvPr>
          <p:cNvCxnSpPr/>
          <p:nvPr/>
        </p:nvCxnSpPr>
        <p:spPr>
          <a:xfrm>
            <a:off x="1510748" y="5643697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030DAE-B8A5-4DA2-BFC4-8B9D48ADD5AB}"/>
              </a:ext>
            </a:extLst>
          </p:cNvPr>
          <p:cNvCxnSpPr>
            <a:stCxn id="15" idx="1"/>
          </p:cNvCxnSpPr>
          <p:nvPr/>
        </p:nvCxnSpPr>
        <p:spPr>
          <a:xfrm flipH="1">
            <a:off x="8201465" y="5459031"/>
            <a:ext cx="393895" cy="40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482536-47CA-49DD-A0D9-689E8E01D79E}"/>
              </a:ext>
            </a:extLst>
          </p:cNvPr>
          <p:cNvSpPr txBox="1"/>
          <p:nvPr/>
        </p:nvSpPr>
        <p:spPr>
          <a:xfrm>
            <a:off x="4937760" y="3882887"/>
            <a:ext cx="243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Attacking Direction</a:t>
            </a:r>
          </a:p>
        </p:txBody>
      </p:sp>
    </p:spTree>
    <p:extLst>
      <p:ext uri="{BB962C8B-B14F-4D97-AF65-F5344CB8AC3E}">
        <p14:creationId xmlns:p14="http://schemas.microsoft.com/office/powerpoint/2010/main" val="375342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E52D3A-4EC2-454F-AC22-58C9CFDF8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7" r="10365"/>
          <a:stretch/>
        </p:blipFill>
        <p:spPr>
          <a:xfrm>
            <a:off x="5518633" y="1681030"/>
            <a:ext cx="4415050" cy="3882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5EECF-3B83-44BB-8211-BB2360EF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CA04A-76E8-4308-B04A-DD536430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25" y="2160589"/>
            <a:ext cx="4841299" cy="4087811"/>
          </a:xfrm>
        </p:spPr>
        <p:txBody>
          <a:bodyPr>
            <a:normAutofit/>
          </a:bodyPr>
          <a:lstStyle/>
          <a:p>
            <a:r>
              <a:rPr lang="en-US" sz="2000" dirty="0"/>
              <a:t>Offsides - an offensive or attacking player without the ball, cannot be ahead of the ball and involved in the play unless there is a defender between him and the goalkeeper. You can’t just hang out at the other team’s goal.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927E9-FB4A-42E2-B413-98C56D3976B9}"/>
              </a:ext>
            </a:extLst>
          </p:cNvPr>
          <p:cNvSpPr txBox="1"/>
          <p:nvPr/>
        </p:nvSpPr>
        <p:spPr>
          <a:xfrm>
            <a:off x="6626087" y="609600"/>
            <a:ext cx="245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 - offsides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631AB2-9CBC-418B-AE0C-9F5A433C1845}"/>
              </a:ext>
            </a:extLst>
          </p:cNvPr>
          <p:cNvCxnSpPr/>
          <p:nvPr/>
        </p:nvCxnSpPr>
        <p:spPr>
          <a:xfrm>
            <a:off x="7540487" y="1099930"/>
            <a:ext cx="331304" cy="1166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1F23795-36DF-4746-8315-F30E7B63E0E9}"/>
              </a:ext>
            </a:extLst>
          </p:cNvPr>
          <p:cNvSpPr txBox="1"/>
          <p:nvPr/>
        </p:nvSpPr>
        <p:spPr>
          <a:xfrm>
            <a:off x="6904383" y="5685183"/>
            <a:ext cx="226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defender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F052FC-C8A4-484B-903C-2495C8715568}"/>
              </a:ext>
            </a:extLst>
          </p:cNvPr>
          <p:cNvCxnSpPr/>
          <p:nvPr/>
        </p:nvCxnSpPr>
        <p:spPr>
          <a:xfrm flipV="1">
            <a:off x="8203096" y="4108174"/>
            <a:ext cx="0" cy="1577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6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328833-8C4B-4388-9A82-BFA40EFE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0" r="4625" b="1"/>
          <a:stretch/>
        </p:blipFill>
        <p:spPr>
          <a:xfrm>
            <a:off x="6127951" y="1097280"/>
            <a:ext cx="4005754" cy="4944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82C5E-1911-41C0-998F-B699E997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A078-FC41-48AC-8F05-F5067E3D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659989"/>
            <a:ext cx="5739619" cy="4944082"/>
          </a:xfrm>
        </p:spPr>
        <p:txBody>
          <a:bodyPr>
            <a:normAutofit/>
          </a:bodyPr>
          <a:lstStyle/>
          <a:p>
            <a:r>
              <a:rPr lang="en-US" sz="2000" dirty="0"/>
              <a:t>There are 11 players per team on the field</a:t>
            </a:r>
          </a:p>
          <a:p>
            <a:r>
              <a:rPr lang="en-US" sz="2000" dirty="0"/>
              <a:t>There are 4 major positions</a:t>
            </a:r>
          </a:p>
          <a:p>
            <a:pPr lvl="1"/>
            <a:r>
              <a:rPr lang="en-US" sz="2000" dirty="0"/>
              <a:t>Goal Keeper – Only player that can use their hands (while inside the penalty box)</a:t>
            </a:r>
          </a:p>
          <a:p>
            <a:pPr lvl="1"/>
            <a:r>
              <a:rPr lang="en-US" sz="2000" dirty="0"/>
              <a:t>Defender – Defensive player that plays close to their own goal.  Duty is to stop opposing attackers.</a:t>
            </a:r>
          </a:p>
          <a:p>
            <a:pPr lvl="1"/>
            <a:r>
              <a:rPr lang="en-US" sz="2000" dirty="0"/>
              <a:t>Midfielder – Plays in the center of the field and play both offense and defense</a:t>
            </a:r>
          </a:p>
          <a:p>
            <a:pPr lvl="1"/>
            <a:r>
              <a:rPr lang="en-US" sz="2000" dirty="0"/>
              <a:t>Forwards – Offensive player that plays the furthest forward and takes the most shots at the goal</a:t>
            </a:r>
          </a:p>
        </p:txBody>
      </p:sp>
    </p:spTree>
    <p:extLst>
      <p:ext uri="{BB962C8B-B14F-4D97-AF65-F5344CB8AC3E}">
        <p14:creationId xmlns:p14="http://schemas.microsoft.com/office/powerpoint/2010/main" val="160036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E769CF-2C25-456B-B4A1-8CD663A98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4" b="9037"/>
          <a:stretch/>
        </p:blipFill>
        <p:spPr>
          <a:xfrm>
            <a:off x="756452" y="1191846"/>
            <a:ext cx="5847244" cy="5097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FE6B-0BEE-420E-AB52-0409C22E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680201"/>
            <a:ext cx="3179146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Field Diagram</a:t>
            </a:r>
          </a:p>
        </p:txBody>
      </p:sp>
    </p:spTree>
    <p:extLst>
      <p:ext uri="{BB962C8B-B14F-4D97-AF65-F5344CB8AC3E}">
        <p14:creationId xmlns:p14="http://schemas.microsoft.com/office/powerpoint/2010/main" val="41083242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449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Soccer Notes</vt:lpstr>
      <vt:lpstr>Soccer History </vt:lpstr>
      <vt:lpstr>World Cup </vt:lpstr>
      <vt:lpstr>Kicking </vt:lpstr>
      <vt:lpstr>Rules</vt:lpstr>
      <vt:lpstr>Rules </vt:lpstr>
      <vt:lpstr>Positions</vt:lpstr>
      <vt:lpstr>Field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Notes</dc:title>
  <dc:creator>Ian McKenzie</dc:creator>
  <cp:lastModifiedBy>Ian McKenzie</cp:lastModifiedBy>
  <cp:revision>13</cp:revision>
  <dcterms:created xsi:type="dcterms:W3CDTF">2018-03-08T12:53:40Z</dcterms:created>
  <dcterms:modified xsi:type="dcterms:W3CDTF">2021-10-25T11:59:08Z</dcterms:modified>
</cp:coreProperties>
</file>