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71" r:id="rId14"/>
    <p:sldId id="265" r:id="rId15"/>
    <p:sldId id="268" r:id="rId16"/>
    <p:sldId id="266" r:id="rId17"/>
    <p:sldId id="270" r:id="rId18"/>
    <p:sldId id="267" r:id="rId19"/>
    <p:sldId id="269"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McKenzie" userId="2b6a2c46-44f5-4987-9f55-b1737486f38d" providerId="ADAL" clId="{648118E1-F0C6-4276-B5E5-4D6FCB223FF7}"/>
    <pc:docChg chg="custSel modSld">
      <pc:chgData name="Ian McKenzie" userId="2b6a2c46-44f5-4987-9f55-b1737486f38d" providerId="ADAL" clId="{648118E1-F0C6-4276-B5E5-4D6FCB223FF7}" dt="2020-08-12T15:04:05.670" v="221" actId="27636"/>
      <pc:docMkLst>
        <pc:docMk/>
      </pc:docMkLst>
      <pc:sldChg chg="modSp mod">
        <pc:chgData name="Ian McKenzie" userId="2b6a2c46-44f5-4987-9f55-b1737486f38d" providerId="ADAL" clId="{648118E1-F0C6-4276-B5E5-4D6FCB223FF7}" dt="2020-08-12T15:04:05.670" v="221" actId="27636"/>
        <pc:sldMkLst>
          <pc:docMk/>
          <pc:sldMk cId="2602094335" sldId="259"/>
        </pc:sldMkLst>
        <pc:spChg chg="mod">
          <ac:chgData name="Ian McKenzie" userId="2b6a2c46-44f5-4987-9f55-b1737486f38d" providerId="ADAL" clId="{648118E1-F0C6-4276-B5E5-4D6FCB223FF7}" dt="2020-08-12T15:04:05.670" v="221" actId="27636"/>
          <ac:spMkLst>
            <pc:docMk/>
            <pc:sldMk cId="2602094335" sldId="259"/>
            <ac:spMk id="3" creationId="{8BC1A612-6169-4A97-8096-23E173E48E6B}"/>
          </ac:spMkLst>
        </pc:spChg>
      </pc:sldChg>
    </pc:docChg>
  </pc:docChgLst>
  <pc:docChgLst>
    <pc:chgData name="Ian McKenzie" userId="2b6a2c46-44f5-4987-9f55-b1737486f38d" providerId="ADAL" clId="{39A8689C-7B3F-40F5-8D86-9425BD449834}"/>
    <pc:docChg chg="undo custSel addSld modSld sldOrd">
      <pc:chgData name="Ian McKenzie" userId="2b6a2c46-44f5-4987-9f55-b1737486f38d" providerId="ADAL" clId="{39A8689C-7B3F-40F5-8D86-9425BD449834}" dt="2019-08-22T18:48:31.617" v="1915"/>
      <pc:docMkLst>
        <pc:docMk/>
      </pc:docMkLst>
      <pc:sldChg chg="addSp delSp modSp">
        <pc:chgData name="Ian McKenzie" userId="2b6a2c46-44f5-4987-9f55-b1737486f38d" providerId="ADAL" clId="{39A8689C-7B3F-40F5-8D86-9425BD449834}" dt="2019-08-19T23:43:50.140" v="1914" actId="478"/>
        <pc:sldMkLst>
          <pc:docMk/>
          <pc:sldMk cId="4266388374" sldId="256"/>
        </pc:sldMkLst>
        <pc:graphicFrameChg chg="add del mod modGraphic">
          <ac:chgData name="Ian McKenzie" userId="2b6a2c46-44f5-4987-9f55-b1737486f38d" providerId="ADAL" clId="{39A8689C-7B3F-40F5-8D86-9425BD449834}" dt="2019-08-19T23:43:45.870" v="1912" actId="478"/>
          <ac:graphicFrameMkLst>
            <pc:docMk/>
            <pc:sldMk cId="4266388374" sldId="256"/>
            <ac:graphicFrameMk id="5" creationId="{FF0BFCD1-4072-409C-B070-5E1F473E5EA0}"/>
          </ac:graphicFrameMkLst>
        </pc:graphicFrameChg>
        <pc:graphicFrameChg chg="add del mod modGraphic">
          <ac:chgData name="Ian McKenzie" userId="2b6a2c46-44f5-4987-9f55-b1737486f38d" providerId="ADAL" clId="{39A8689C-7B3F-40F5-8D86-9425BD449834}" dt="2019-08-19T23:43:50.140" v="1914" actId="478"/>
          <ac:graphicFrameMkLst>
            <pc:docMk/>
            <pc:sldMk cId="4266388374" sldId="256"/>
            <ac:graphicFrameMk id="6" creationId="{23168E54-F2A0-40F9-9EAA-BEBF513A6498}"/>
          </ac:graphicFrameMkLst>
        </pc:graphicFrameChg>
        <pc:graphicFrameChg chg="add del mod modGraphic">
          <ac:chgData name="Ian McKenzie" userId="2b6a2c46-44f5-4987-9f55-b1737486f38d" providerId="ADAL" clId="{39A8689C-7B3F-40F5-8D86-9425BD449834}" dt="2019-08-19T23:43:48.290" v="1913" actId="478"/>
          <ac:graphicFrameMkLst>
            <pc:docMk/>
            <pc:sldMk cId="4266388374" sldId="256"/>
            <ac:graphicFrameMk id="7" creationId="{56BCED93-C8E0-4276-BDD1-B026B40AF3F7}"/>
          </ac:graphicFrameMkLst>
        </pc:graphicFrameChg>
      </pc:sldChg>
      <pc:sldChg chg="modSp add">
        <pc:chgData name="Ian McKenzie" userId="2b6a2c46-44f5-4987-9f55-b1737486f38d" providerId="ADAL" clId="{39A8689C-7B3F-40F5-8D86-9425BD449834}" dt="2019-08-19T23:30:27.250" v="1746" actId="15"/>
        <pc:sldMkLst>
          <pc:docMk/>
          <pc:sldMk cId="2357361046" sldId="258"/>
        </pc:sldMkLst>
        <pc:spChg chg="mod">
          <ac:chgData name="Ian McKenzie" userId="2b6a2c46-44f5-4987-9f55-b1737486f38d" providerId="ADAL" clId="{39A8689C-7B3F-40F5-8D86-9425BD449834}" dt="2019-08-02T17:22:26.336" v="9" actId="20577"/>
          <ac:spMkLst>
            <pc:docMk/>
            <pc:sldMk cId="2357361046" sldId="258"/>
            <ac:spMk id="2" creationId="{82FE54A4-0CD7-4D38-996A-1464B826DC10}"/>
          </ac:spMkLst>
        </pc:spChg>
        <pc:spChg chg="mod">
          <ac:chgData name="Ian McKenzie" userId="2b6a2c46-44f5-4987-9f55-b1737486f38d" providerId="ADAL" clId="{39A8689C-7B3F-40F5-8D86-9425BD449834}" dt="2019-08-19T23:30:27.250" v="1746" actId="15"/>
          <ac:spMkLst>
            <pc:docMk/>
            <pc:sldMk cId="2357361046" sldId="258"/>
            <ac:spMk id="3" creationId="{8D3BC2CB-EF5A-46EC-9D03-2CABA8C99E24}"/>
          </ac:spMkLst>
        </pc:spChg>
      </pc:sldChg>
      <pc:sldChg chg="modSp add">
        <pc:chgData name="Ian McKenzie" userId="2b6a2c46-44f5-4987-9f55-b1737486f38d" providerId="ADAL" clId="{39A8689C-7B3F-40F5-8D86-9425BD449834}" dt="2019-08-19T23:32:30.108" v="1845" actId="20577"/>
        <pc:sldMkLst>
          <pc:docMk/>
          <pc:sldMk cId="2602094335" sldId="259"/>
        </pc:sldMkLst>
        <pc:spChg chg="mod">
          <ac:chgData name="Ian McKenzie" userId="2b6a2c46-44f5-4987-9f55-b1737486f38d" providerId="ADAL" clId="{39A8689C-7B3F-40F5-8D86-9425BD449834}" dt="2019-08-02T17:29:41.739" v="425" actId="20577"/>
          <ac:spMkLst>
            <pc:docMk/>
            <pc:sldMk cId="2602094335" sldId="259"/>
            <ac:spMk id="2" creationId="{3C8A694E-F14F-451E-A163-569D21ABE7CC}"/>
          </ac:spMkLst>
        </pc:spChg>
        <pc:spChg chg="mod">
          <ac:chgData name="Ian McKenzie" userId="2b6a2c46-44f5-4987-9f55-b1737486f38d" providerId="ADAL" clId="{39A8689C-7B3F-40F5-8D86-9425BD449834}" dt="2019-08-19T23:32:30.108" v="1845" actId="20577"/>
          <ac:spMkLst>
            <pc:docMk/>
            <pc:sldMk cId="2602094335" sldId="259"/>
            <ac:spMk id="3" creationId="{8BC1A612-6169-4A97-8096-23E173E48E6B}"/>
          </ac:spMkLst>
        </pc:spChg>
      </pc:sldChg>
      <pc:sldChg chg="modSp add">
        <pc:chgData name="Ian McKenzie" userId="2b6a2c46-44f5-4987-9f55-b1737486f38d" providerId="ADAL" clId="{39A8689C-7B3F-40F5-8D86-9425BD449834}" dt="2019-08-19T23:33:36.159" v="1851" actId="20577"/>
        <pc:sldMkLst>
          <pc:docMk/>
          <pc:sldMk cId="3685870010" sldId="260"/>
        </pc:sldMkLst>
        <pc:spChg chg="mod">
          <ac:chgData name="Ian McKenzie" userId="2b6a2c46-44f5-4987-9f55-b1737486f38d" providerId="ADAL" clId="{39A8689C-7B3F-40F5-8D86-9425BD449834}" dt="2019-08-02T17:44:30.829" v="476" actId="20577"/>
          <ac:spMkLst>
            <pc:docMk/>
            <pc:sldMk cId="3685870010" sldId="260"/>
            <ac:spMk id="2" creationId="{93EFEAB9-84BE-4D1A-8976-B4F179D2F7CC}"/>
          </ac:spMkLst>
        </pc:spChg>
        <pc:spChg chg="mod">
          <ac:chgData name="Ian McKenzie" userId="2b6a2c46-44f5-4987-9f55-b1737486f38d" providerId="ADAL" clId="{39A8689C-7B3F-40F5-8D86-9425BD449834}" dt="2019-08-19T23:33:36.159" v="1851" actId="20577"/>
          <ac:spMkLst>
            <pc:docMk/>
            <pc:sldMk cId="3685870010" sldId="260"/>
            <ac:spMk id="3" creationId="{EEB71933-C323-4706-98FF-38B386218FCE}"/>
          </ac:spMkLst>
        </pc:spChg>
      </pc:sldChg>
      <pc:sldChg chg="modSp add">
        <pc:chgData name="Ian McKenzie" userId="2b6a2c46-44f5-4987-9f55-b1737486f38d" providerId="ADAL" clId="{39A8689C-7B3F-40F5-8D86-9425BD449834}" dt="2019-08-19T23:34:38.400" v="1857" actId="20577"/>
        <pc:sldMkLst>
          <pc:docMk/>
          <pc:sldMk cId="2653415357" sldId="261"/>
        </pc:sldMkLst>
        <pc:spChg chg="mod">
          <ac:chgData name="Ian McKenzie" userId="2b6a2c46-44f5-4987-9f55-b1737486f38d" providerId="ADAL" clId="{39A8689C-7B3F-40F5-8D86-9425BD449834}" dt="2019-08-02T17:45:11.609" v="496" actId="20577"/>
          <ac:spMkLst>
            <pc:docMk/>
            <pc:sldMk cId="2653415357" sldId="261"/>
            <ac:spMk id="2" creationId="{46D73E9D-FC98-4FB5-831F-10C33DB7E56D}"/>
          </ac:spMkLst>
        </pc:spChg>
        <pc:spChg chg="mod">
          <ac:chgData name="Ian McKenzie" userId="2b6a2c46-44f5-4987-9f55-b1737486f38d" providerId="ADAL" clId="{39A8689C-7B3F-40F5-8D86-9425BD449834}" dt="2019-08-19T23:34:38.400" v="1857" actId="20577"/>
          <ac:spMkLst>
            <pc:docMk/>
            <pc:sldMk cId="2653415357" sldId="261"/>
            <ac:spMk id="3" creationId="{51B993B1-3F69-444C-9833-4F4CDF0990A3}"/>
          </ac:spMkLst>
        </pc:spChg>
      </pc:sldChg>
      <pc:sldChg chg="modSp add">
        <pc:chgData name="Ian McKenzie" userId="2b6a2c46-44f5-4987-9f55-b1737486f38d" providerId="ADAL" clId="{39A8689C-7B3F-40F5-8D86-9425BD449834}" dt="2019-08-19T23:35:36.818" v="1870" actId="12"/>
        <pc:sldMkLst>
          <pc:docMk/>
          <pc:sldMk cId="1782947047" sldId="262"/>
        </pc:sldMkLst>
        <pc:spChg chg="mod">
          <ac:chgData name="Ian McKenzie" userId="2b6a2c46-44f5-4987-9f55-b1737486f38d" providerId="ADAL" clId="{39A8689C-7B3F-40F5-8D86-9425BD449834}" dt="2019-08-02T17:50:31.532" v="615" actId="20577"/>
          <ac:spMkLst>
            <pc:docMk/>
            <pc:sldMk cId="1782947047" sldId="262"/>
            <ac:spMk id="2" creationId="{93CF7965-FADB-4934-9935-7D8D8A118ADF}"/>
          </ac:spMkLst>
        </pc:spChg>
        <pc:spChg chg="mod">
          <ac:chgData name="Ian McKenzie" userId="2b6a2c46-44f5-4987-9f55-b1737486f38d" providerId="ADAL" clId="{39A8689C-7B3F-40F5-8D86-9425BD449834}" dt="2019-08-19T23:35:36.818" v="1870" actId="12"/>
          <ac:spMkLst>
            <pc:docMk/>
            <pc:sldMk cId="1782947047" sldId="262"/>
            <ac:spMk id="3" creationId="{BECC6E07-1AD8-4483-9BF4-F26CADE7A70E}"/>
          </ac:spMkLst>
        </pc:spChg>
      </pc:sldChg>
      <pc:sldChg chg="modSp add">
        <pc:chgData name="Ian McKenzie" userId="2b6a2c46-44f5-4987-9f55-b1737486f38d" providerId="ADAL" clId="{39A8689C-7B3F-40F5-8D86-9425BD449834}" dt="2019-08-19T23:36:40.788" v="1882" actId="20577"/>
        <pc:sldMkLst>
          <pc:docMk/>
          <pc:sldMk cId="3277937369" sldId="263"/>
        </pc:sldMkLst>
        <pc:spChg chg="mod">
          <ac:chgData name="Ian McKenzie" userId="2b6a2c46-44f5-4987-9f55-b1737486f38d" providerId="ADAL" clId="{39A8689C-7B3F-40F5-8D86-9425BD449834}" dt="2019-08-02T17:51:59.256" v="647" actId="20577"/>
          <ac:spMkLst>
            <pc:docMk/>
            <pc:sldMk cId="3277937369" sldId="263"/>
            <ac:spMk id="2" creationId="{CF895453-C44C-46EC-BC99-03155DE2D8F7}"/>
          </ac:spMkLst>
        </pc:spChg>
        <pc:spChg chg="mod">
          <ac:chgData name="Ian McKenzie" userId="2b6a2c46-44f5-4987-9f55-b1737486f38d" providerId="ADAL" clId="{39A8689C-7B3F-40F5-8D86-9425BD449834}" dt="2019-08-19T23:36:40.788" v="1882" actId="20577"/>
          <ac:spMkLst>
            <pc:docMk/>
            <pc:sldMk cId="3277937369" sldId="263"/>
            <ac:spMk id="3" creationId="{604A9E78-198A-4BFA-9BC1-0947F73301AB}"/>
          </ac:spMkLst>
        </pc:spChg>
      </pc:sldChg>
      <pc:sldChg chg="modSp add">
        <pc:chgData name="Ian McKenzie" userId="2b6a2c46-44f5-4987-9f55-b1737486f38d" providerId="ADAL" clId="{39A8689C-7B3F-40F5-8D86-9425BD449834}" dt="2019-08-19T23:38:21.583" v="1907" actId="1076"/>
        <pc:sldMkLst>
          <pc:docMk/>
          <pc:sldMk cId="4022646257" sldId="264"/>
        </pc:sldMkLst>
        <pc:spChg chg="mod">
          <ac:chgData name="Ian McKenzie" userId="2b6a2c46-44f5-4987-9f55-b1737486f38d" providerId="ADAL" clId="{39A8689C-7B3F-40F5-8D86-9425BD449834}" dt="2019-08-02T17:53:30.585" v="689" actId="313"/>
          <ac:spMkLst>
            <pc:docMk/>
            <pc:sldMk cId="4022646257" sldId="264"/>
            <ac:spMk id="2" creationId="{3523027A-9B09-4680-9B32-A6AE7F04C508}"/>
          </ac:spMkLst>
        </pc:spChg>
        <pc:spChg chg="mod">
          <ac:chgData name="Ian McKenzie" userId="2b6a2c46-44f5-4987-9f55-b1737486f38d" providerId="ADAL" clId="{39A8689C-7B3F-40F5-8D86-9425BD449834}" dt="2019-08-19T23:38:21.583" v="1907" actId="1076"/>
          <ac:spMkLst>
            <pc:docMk/>
            <pc:sldMk cId="4022646257" sldId="264"/>
            <ac:spMk id="3" creationId="{3205E3D3-9970-4665-A7B0-967DCA1A50A1}"/>
          </ac:spMkLst>
        </pc:spChg>
      </pc:sldChg>
      <pc:sldChg chg="modSp add">
        <pc:chgData name="Ian McKenzie" userId="2b6a2c46-44f5-4987-9f55-b1737486f38d" providerId="ADAL" clId="{39A8689C-7B3F-40F5-8D86-9425BD449834}" dt="2019-08-19T23:39:07.198" v="1911" actId="15"/>
        <pc:sldMkLst>
          <pc:docMk/>
          <pc:sldMk cId="2476381222" sldId="265"/>
        </pc:sldMkLst>
        <pc:spChg chg="mod">
          <ac:chgData name="Ian McKenzie" userId="2b6a2c46-44f5-4987-9f55-b1737486f38d" providerId="ADAL" clId="{39A8689C-7B3F-40F5-8D86-9425BD449834}" dt="2019-08-02T17:58:50.286" v="749" actId="20577"/>
          <ac:spMkLst>
            <pc:docMk/>
            <pc:sldMk cId="2476381222" sldId="265"/>
            <ac:spMk id="2" creationId="{B7E5A90A-8CDB-4D60-B210-998B5F86EA32}"/>
          </ac:spMkLst>
        </pc:spChg>
        <pc:spChg chg="mod">
          <ac:chgData name="Ian McKenzie" userId="2b6a2c46-44f5-4987-9f55-b1737486f38d" providerId="ADAL" clId="{39A8689C-7B3F-40F5-8D86-9425BD449834}" dt="2019-08-19T23:39:07.198" v="1911" actId="15"/>
          <ac:spMkLst>
            <pc:docMk/>
            <pc:sldMk cId="2476381222" sldId="265"/>
            <ac:spMk id="3" creationId="{6B554EC6-69DD-48E2-9595-E0163C870D2D}"/>
          </ac:spMkLst>
        </pc:spChg>
      </pc:sldChg>
      <pc:sldChg chg="modSp add">
        <pc:chgData name="Ian McKenzie" userId="2b6a2c46-44f5-4987-9f55-b1737486f38d" providerId="ADAL" clId="{39A8689C-7B3F-40F5-8D86-9425BD449834}" dt="2019-08-02T18:14:22.069" v="1299" actId="20577"/>
        <pc:sldMkLst>
          <pc:docMk/>
          <pc:sldMk cId="3963508655" sldId="266"/>
        </pc:sldMkLst>
        <pc:spChg chg="mod">
          <ac:chgData name="Ian McKenzie" userId="2b6a2c46-44f5-4987-9f55-b1737486f38d" providerId="ADAL" clId="{39A8689C-7B3F-40F5-8D86-9425BD449834}" dt="2019-08-02T18:12:18.349" v="1091" actId="20577"/>
          <ac:spMkLst>
            <pc:docMk/>
            <pc:sldMk cId="3963508655" sldId="266"/>
            <ac:spMk id="2" creationId="{0B634030-2D14-41B1-9EE6-63FA781466C6}"/>
          </ac:spMkLst>
        </pc:spChg>
        <pc:spChg chg="mod">
          <ac:chgData name="Ian McKenzie" userId="2b6a2c46-44f5-4987-9f55-b1737486f38d" providerId="ADAL" clId="{39A8689C-7B3F-40F5-8D86-9425BD449834}" dt="2019-08-02T18:14:22.069" v="1299" actId="20577"/>
          <ac:spMkLst>
            <pc:docMk/>
            <pc:sldMk cId="3963508655" sldId="266"/>
            <ac:spMk id="3" creationId="{39ED9C1F-EA80-49A1-BBFF-BCE6C957DC84}"/>
          </ac:spMkLst>
        </pc:spChg>
      </pc:sldChg>
      <pc:sldChg chg="addSp delSp modSp add">
        <pc:chgData name="Ian McKenzie" userId="2b6a2c46-44f5-4987-9f55-b1737486f38d" providerId="ADAL" clId="{39A8689C-7B3F-40F5-8D86-9425BD449834}" dt="2019-08-02T21:04:00.812" v="1698" actId="339"/>
        <pc:sldMkLst>
          <pc:docMk/>
          <pc:sldMk cId="2940351690" sldId="267"/>
        </pc:sldMkLst>
        <pc:spChg chg="mod">
          <ac:chgData name="Ian McKenzie" userId="2b6a2c46-44f5-4987-9f55-b1737486f38d" providerId="ADAL" clId="{39A8689C-7B3F-40F5-8D86-9425BD449834}" dt="2019-08-02T20:43:15.076" v="1576" actId="1076"/>
          <ac:spMkLst>
            <pc:docMk/>
            <pc:sldMk cId="2940351690" sldId="267"/>
            <ac:spMk id="2" creationId="{D2188AD8-4561-4FFF-B66C-5CEBD0DFF57D}"/>
          </ac:spMkLst>
        </pc:spChg>
        <pc:spChg chg="del">
          <ac:chgData name="Ian McKenzie" userId="2b6a2c46-44f5-4987-9f55-b1737486f38d" providerId="ADAL" clId="{39A8689C-7B3F-40F5-8D86-9425BD449834}" dt="2019-08-02T20:41:57.749" v="1559" actId="931"/>
          <ac:spMkLst>
            <pc:docMk/>
            <pc:sldMk cId="2940351690" sldId="267"/>
            <ac:spMk id="3" creationId="{E98374FE-C56D-44AF-96B0-DC9885CBF267}"/>
          </ac:spMkLst>
        </pc:spChg>
        <pc:spChg chg="add del mod">
          <ac:chgData name="Ian McKenzie" userId="2b6a2c46-44f5-4987-9f55-b1737486f38d" providerId="ADAL" clId="{39A8689C-7B3F-40F5-8D86-9425BD449834}" dt="2019-08-02T20:49:58.751" v="1578" actId="931"/>
          <ac:spMkLst>
            <pc:docMk/>
            <pc:sldMk cId="2940351690" sldId="267"/>
            <ac:spMk id="9" creationId="{074172E4-24A5-4132-9DA0-2CE7E6BB5451}"/>
          </ac:spMkLst>
        </pc:spChg>
        <pc:spChg chg="add del mod">
          <ac:chgData name="Ian McKenzie" userId="2b6a2c46-44f5-4987-9f55-b1737486f38d" providerId="ADAL" clId="{39A8689C-7B3F-40F5-8D86-9425BD449834}" dt="2019-08-02T21:03:32.461" v="1691" actId="478"/>
          <ac:spMkLst>
            <pc:docMk/>
            <pc:sldMk cId="2940351690" sldId="267"/>
            <ac:spMk id="12" creationId="{3B7BB80E-644E-429F-8397-58120DCC82D0}"/>
          </ac:spMkLst>
        </pc:spChg>
        <pc:spChg chg="add del mod">
          <ac:chgData name="Ian McKenzie" userId="2b6a2c46-44f5-4987-9f55-b1737486f38d" providerId="ADAL" clId="{39A8689C-7B3F-40F5-8D86-9425BD449834}" dt="2019-08-02T21:03:35.506" v="1692" actId="478"/>
          <ac:spMkLst>
            <pc:docMk/>
            <pc:sldMk cId="2940351690" sldId="267"/>
            <ac:spMk id="13" creationId="{FE4CA051-38CC-4B75-89B8-CD69CD7404F4}"/>
          </ac:spMkLst>
        </pc:spChg>
        <pc:graphicFrameChg chg="add mod modGraphic">
          <ac:chgData name="Ian McKenzie" userId="2b6a2c46-44f5-4987-9f55-b1737486f38d" providerId="ADAL" clId="{39A8689C-7B3F-40F5-8D86-9425BD449834}" dt="2019-08-02T21:04:00.812" v="1698" actId="339"/>
          <ac:graphicFrameMkLst>
            <pc:docMk/>
            <pc:sldMk cId="2940351690" sldId="267"/>
            <ac:graphicFrameMk id="14" creationId="{9863F0AB-C4C5-404A-A3C6-9BC8521B6D22}"/>
          </ac:graphicFrameMkLst>
        </pc:graphicFrameChg>
        <pc:picChg chg="add del mod">
          <ac:chgData name="Ian McKenzie" userId="2b6a2c46-44f5-4987-9f55-b1737486f38d" providerId="ADAL" clId="{39A8689C-7B3F-40F5-8D86-9425BD449834}" dt="2019-08-02T20:49:50.627" v="1577" actId="478"/>
          <ac:picMkLst>
            <pc:docMk/>
            <pc:sldMk cId="2940351690" sldId="267"/>
            <ac:picMk id="5" creationId="{735E84CC-D4B9-440F-86B3-B66632689B36}"/>
          </ac:picMkLst>
        </pc:picChg>
        <pc:picChg chg="add mod">
          <ac:chgData name="Ian McKenzie" userId="2b6a2c46-44f5-4987-9f55-b1737486f38d" providerId="ADAL" clId="{39A8689C-7B3F-40F5-8D86-9425BD449834}" dt="2019-08-02T20:50:10.074" v="1581" actId="14100"/>
          <ac:picMkLst>
            <pc:docMk/>
            <pc:sldMk cId="2940351690" sldId="267"/>
            <ac:picMk id="7" creationId="{81F2695F-E1B0-46A5-BDF3-63929749FD7A}"/>
          </ac:picMkLst>
        </pc:picChg>
        <pc:picChg chg="add mod">
          <ac:chgData name="Ian McKenzie" userId="2b6a2c46-44f5-4987-9f55-b1737486f38d" providerId="ADAL" clId="{39A8689C-7B3F-40F5-8D86-9425BD449834}" dt="2019-08-02T20:50:04.577" v="1580" actId="14100"/>
          <ac:picMkLst>
            <pc:docMk/>
            <pc:sldMk cId="2940351690" sldId="267"/>
            <ac:picMk id="11" creationId="{4ABE51A2-EBA6-4681-828F-2C82463CCDF1}"/>
          </ac:picMkLst>
        </pc:picChg>
      </pc:sldChg>
      <pc:sldChg chg="modSp add">
        <pc:chgData name="Ian McKenzie" userId="2b6a2c46-44f5-4987-9f55-b1737486f38d" providerId="ADAL" clId="{39A8689C-7B3F-40F5-8D86-9425BD449834}" dt="2019-08-02T18:19:33.862" v="1536" actId="20577"/>
        <pc:sldMkLst>
          <pc:docMk/>
          <pc:sldMk cId="1923355773" sldId="268"/>
        </pc:sldMkLst>
        <pc:spChg chg="mod">
          <ac:chgData name="Ian McKenzie" userId="2b6a2c46-44f5-4987-9f55-b1737486f38d" providerId="ADAL" clId="{39A8689C-7B3F-40F5-8D86-9425BD449834}" dt="2019-08-02T18:19:33.862" v="1536" actId="20577"/>
          <ac:spMkLst>
            <pc:docMk/>
            <pc:sldMk cId="1923355773" sldId="268"/>
            <ac:spMk id="2" creationId="{FDA3D9D9-2D14-4FDE-A69B-FBBDE09165D0}"/>
          </ac:spMkLst>
        </pc:spChg>
        <pc:spChg chg="mod">
          <ac:chgData name="Ian McKenzie" userId="2b6a2c46-44f5-4987-9f55-b1737486f38d" providerId="ADAL" clId="{39A8689C-7B3F-40F5-8D86-9425BD449834}" dt="2019-08-02T18:19:28.753" v="1521"/>
          <ac:spMkLst>
            <pc:docMk/>
            <pc:sldMk cId="1923355773" sldId="268"/>
            <ac:spMk id="3" creationId="{3C318353-6651-4FB1-A4F6-79E9B1364E9C}"/>
          </ac:spMkLst>
        </pc:spChg>
      </pc:sldChg>
      <pc:sldChg chg="addSp delSp modSp add">
        <pc:chgData name="Ian McKenzie" userId="2b6a2c46-44f5-4987-9f55-b1737486f38d" providerId="ADAL" clId="{39A8689C-7B3F-40F5-8D86-9425BD449834}" dt="2019-08-02T21:03:15.744" v="1690" actId="339"/>
        <pc:sldMkLst>
          <pc:docMk/>
          <pc:sldMk cId="2653436844" sldId="269"/>
        </pc:sldMkLst>
        <pc:spChg chg="mod">
          <ac:chgData name="Ian McKenzie" userId="2b6a2c46-44f5-4987-9f55-b1737486f38d" providerId="ADAL" clId="{39A8689C-7B3F-40F5-8D86-9425BD449834}" dt="2019-08-02T20:52:11.217" v="1613" actId="20577"/>
          <ac:spMkLst>
            <pc:docMk/>
            <pc:sldMk cId="2653436844" sldId="269"/>
            <ac:spMk id="2" creationId="{E6A7F6C2-414B-4045-9B30-632F5D42727C}"/>
          </ac:spMkLst>
        </pc:spChg>
        <pc:spChg chg="del">
          <ac:chgData name="Ian McKenzie" userId="2b6a2c46-44f5-4987-9f55-b1737486f38d" providerId="ADAL" clId="{39A8689C-7B3F-40F5-8D86-9425BD449834}" dt="2019-08-02T20:52:21.266" v="1614" actId="931"/>
          <ac:spMkLst>
            <pc:docMk/>
            <pc:sldMk cId="2653436844" sldId="269"/>
            <ac:spMk id="3" creationId="{79A7761E-1DE8-4B56-A9BD-2285961CE694}"/>
          </ac:spMkLst>
        </pc:spChg>
        <pc:spChg chg="add del mod">
          <ac:chgData name="Ian McKenzie" userId="2b6a2c46-44f5-4987-9f55-b1737486f38d" providerId="ADAL" clId="{39A8689C-7B3F-40F5-8D86-9425BD449834}" dt="2019-08-02T21:02:20.428" v="1684" actId="478"/>
          <ac:spMkLst>
            <pc:docMk/>
            <pc:sldMk cId="2653436844" sldId="269"/>
            <ac:spMk id="8" creationId="{B638386B-EF0C-4531-9417-684F95ECFB39}"/>
          </ac:spMkLst>
        </pc:spChg>
        <pc:spChg chg="add del mod">
          <ac:chgData name="Ian McKenzie" userId="2b6a2c46-44f5-4987-9f55-b1737486f38d" providerId="ADAL" clId="{39A8689C-7B3F-40F5-8D86-9425BD449834}" dt="2019-08-02T21:02:17.626" v="1683" actId="478"/>
          <ac:spMkLst>
            <pc:docMk/>
            <pc:sldMk cId="2653436844" sldId="269"/>
            <ac:spMk id="9" creationId="{CFCC12C3-F7A9-443C-9166-0F8816B33A44}"/>
          </ac:spMkLst>
        </pc:spChg>
        <pc:graphicFrameChg chg="add mod modGraphic">
          <ac:chgData name="Ian McKenzie" userId="2b6a2c46-44f5-4987-9f55-b1737486f38d" providerId="ADAL" clId="{39A8689C-7B3F-40F5-8D86-9425BD449834}" dt="2019-08-02T21:03:15.744" v="1690" actId="339"/>
          <ac:graphicFrameMkLst>
            <pc:docMk/>
            <pc:sldMk cId="2653436844" sldId="269"/>
            <ac:graphicFrameMk id="10" creationId="{71B399B6-032A-4FF5-B57F-8981271B6D7C}"/>
          </ac:graphicFrameMkLst>
        </pc:graphicFrameChg>
        <pc:picChg chg="add mod">
          <ac:chgData name="Ian McKenzie" userId="2b6a2c46-44f5-4987-9f55-b1737486f38d" providerId="ADAL" clId="{39A8689C-7B3F-40F5-8D86-9425BD449834}" dt="2019-08-02T20:53:06.894" v="1625" actId="14100"/>
          <ac:picMkLst>
            <pc:docMk/>
            <pc:sldMk cId="2653436844" sldId="269"/>
            <ac:picMk id="5" creationId="{AEA9FC66-03FB-4ED8-B22A-3C7DA2412657}"/>
          </ac:picMkLst>
        </pc:picChg>
        <pc:picChg chg="add mod">
          <ac:chgData name="Ian McKenzie" userId="2b6a2c46-44f5-4987-9f55-b1737486f38d" providerId="ADAL" clId="{39A8689C-7B3F-40F5-8D86-9425BD449834}" dt="2019-08-02T20:52:59.965" v="1624" actId="1076"/>
          <ac:picMkLst>
            <pc:docMk/>
            <pc:sldMk cId="2653436844" sldId="269"/>
            <ac:picMk id="7" creationId="{B1FC1EF3-96A0-45AE-AA46-42DC08D603C7}"/>
          </ac:picMkLst>
        </pc:picChg>
      </pc:sldChg>
      <pc:sldChg chg="addSp delSp modSp add ord">
        <pc:chgData name="Ian McKenzie" userId="2b6a2c46-44f5-4987-9f55-b1737486f38d" providerId="ADAL" clId="{39A8689C-7B3F-40F5-8D86-9425BD449834}" dt="2019-08-22T18:48:31.617" v="1915"/>
        <pc:sldMkLst>
          <pc:docMk/>
          <pc:sldMk cId="3486514160" sldId="270"/>
        </pc:sldMkLst>
        <pc:spChg chg="mod">
          <ac:chgData name="Ian McKenzie" userId="2b6a2c46-44f5-4987-9f55-b1737486f38d" providerId="ADAL" clId="{39A8689C-7B3F-40F5-8D86-9425BD449834}" dt="2019-08-02T20:55:50.577" v="1665" actId="20577"/>
          <ac:spMkLst>
            <pc:docMk/>
            <pc:sldMk cId="3486514160" sldId="270"/>
            <ac:spMk id="2" creationId="{253A8A50-77DA-45BB-99A3-92FFF0805E54}"/>
          </ac:spMkLst>
        </pc:spChg>
        <pc:spChg chg="del">
          <ac:chgData name="Ian McKenzie" userId="2b6a2c46-44f5-4987-9f55-b1737486f38d" providerId="ADAL" clId="{39A8689C-7B3F-40F5-8D86-9425BD449834}" dt="2019-08-02T20:56:05.813" v="1666" actId="931"/>
          <ac:spMkLst>
            <pc:docMk/>
            <pc:sldMk cId="3486514160" sldId="270"/>
            <ac:spMk id="3" creationId="{983708AC-F4CF-45E6-9C81-8599BB12A478}"/>
          </ac:spMkLst>
        </pc:spChg>
        <pc:graphicFrameChg chg="add mod">
          <ac:chgData name="Ian McKenzie" userId="2b6a2c46-44f5-4987-9f55-b1737486f38d" providerId="ADAL" clId="{39A8689C-7B3F-40F5-8D86-9425BD449834}" dt="2019-08-02T21:02:06.357" v="1682" actId="1076"/>
          <ac:graphicFrameMkLst>
            <pc:docMk/>
            <pc:sldMk cId="3486514160" sldId="270"/>
            <ac:graphicFrameMk id="6" creationId="{D948D44C-DFAB-46C7-A4A4-FBED18E3A109}"/>
          </ac:graphicFrameMkLst>
        </pc:graphicFrameChg>
        <pc:picChg chg="add mod">
          <ac:chgData name="Ian McKenzie" userId="2b6a2c46-44f5-4987-9f55-b1737486f38d" providerId="ADAL" clId="{39A8689C-7B3F-40F5-8D86-9425BD449834}" dt="2019-08-02T21:01:50.793" v="1677" actId="1076"/>
          <ac:picMkLst>
            <pc:docMk/>
            <pc:sldMk cId="3486514160" sldId="270"/>
            <ac:picMk id="5" creationId="{6A543B8F-50D5-4C5A-8F86-AFCC3261511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8/12/2020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8/12/2020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8/12/2020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8/12/2020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remix3d.com/details/G009SVDBFJT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remix3d.com/details/G009SVDBFH83" TargetMode="External"/><Relationship Id="rId4" Type="http://schemas.microsoft.com/office/2017/06/relationships/model3d" Target="../media/model3d2.glb"/></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remix3d.com/details/G009SVDBFH83" TargetMode="External"/><Relationship Id="rId4" Type="http://schemas.microsoft.com/office/2017/06/relationships/model3d" Target="../media/model3d2.glb"/></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49B13-7FBB-4EFF-BD21-9C23BA88ED18}"/>
              </a:ext>
            </a:extLst>
          </p:cNvPr>
          <p:cNvSpPr>
            <a:spLocks noGrp="1"/>
          </p:cNvSpPr>
          <p:nvPr>
            <p:ph type="ctrTitle"/>
          </p:nvPr>
        </p:nvSpPr>
        <p:spPr/>
        <p:txBody>
          <a:bodyPr/>
          <a:lstStyle/>
          <a:p>
            <a:pPr algn="ctr"/>
            <a:r>
              <a:rPr lang="en-US" dirty="0"/>
              <a:t>Physical Education </a:t>
            </a:r>
            <a:br>
              <a:rPr lang="en-US" dirty="0"/>
            </a:br>
            <a:r>
              <a:rPr lang="en-US" dirty="0"/>
              <a:t>&amp;</a:t>
            </a:r>
            <a:br>
              <a:rPr lang="en-US" dirty="0"/>
            </a:br>
            <a:r>
              <a:rPr lang="en-US" dirty="0"/>
              <a:t>Health Syllabus</a:t>
            </a:r>
          </a:p>
        </p:txBody>
      </p:sp>
      <p:sp>
        <p:nvSpPr>
          <p:cNvPr id="3" name="Subtitle 2">
            <a:extLst>
              <a:ext uri="{FF2B5EF4-FFF2-40B4-BE49-F238E27FC236}">
                <a16:creationId xmlns:a16="http://schemas.microsoft.com/office/drawing/2014/main" id="{626FC76F-0D2C-4512-BB0A-9121C4653F76}"/>
              </a:ext>
            </a:extLst>
          </p:cNvPr>
          <p:cNvSpPr>
            <a:spLocks noGrp="1"/>
          </p:cNvSpPr>
          <p:nvPr>
            <p:ph type="subTitle" idx="1"/>
          </p:nvPr>
        </p:nvSpPr>
        <p:spPr/>
        <p:txBody>
          <a:bodyPr/>
          <a:lstStyle/>
          <a:p>
            <a:r>
              <a:rPr lang="en-US" dirty="0"/>
              <a:t>Mr. Moore &amp;</a:t>
            </a:r>
          </a:p>
          <a:p>
            <a:r>
              <a:rPr lang="en-US" dirty="0"/>
              <a:t>Mr. </a:t>
            </a:r>
            <a:r>
              <a:rPr lang="en-US" dirty="0" err="1"/>
              <a:t>mckenzie</a:t>
            </a:r>
            <a:endParaRPr lang="en-US" dirty="0"/>
          </a:p>
        </p:txBody>
      </p:sp>
    </p:spTree>
    <p:extLst>
      <p:ext uri="{BB962C8B-B14F-4D97-AF65-F5344CB8AC3E}">
        <p14:creationId xmlns:p14="http://schemas.microsoft.com/office/powerpoint/2010/main" val="4266388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8B4AA-A28F-44AA-82E8-84EDF82000B8}"/>
              </a:ext>
            </a:extLst>
          </p:cNvPr>
          <p:cNvSpPr>
            <a:spLocks noGrp="1"/>
          </p:cNvSpPr>
          <p:nvPr>
            <p:ph type="title"/>
          </p:nvPr>
        </p:nvSpPr>
        <p:spPr/>
        <p:txBody>
          <a:bodyPr/>
          <a:lstStyle/>
          <a:p>
            <a:r>
              <a:rPr lang="en-US" dirty="0"/>
              <a:t>Emergency Scenarios</a:t>
            </a:r>
          </a:p>
        </p:txBody>
      </p:sp>
      <p:sp>
        <p:nvSpPr>
          <p:cNvPr id="3" name="Content Placeholder 2">
            <a:extLst>
              <a:ext uri="{FF2B5EF4-FFF2-40B4-BE49-F238E27FC236}">
                <a16:creationId xmlns:a16="http://schemas.microsoft.com/office/drawing/2014/main" id="{52DB93CC-BAC8-413E-9BC0-4B0D44191B3F}"/>
              </a:ext>
            </a:extLst>
          </p:cNvPr>
          <p:cNvSpPr>
            <a:spLocks noGrp="1"/>
          </p:cNvSpPr>
          <p:nvPr>
            <p:ph idx="1"/>
          </p:nvPr>
        </p:nvSpPr>
        <p:spPr/>
        <p:txBody>
          <a:bodyPr>
            <a:normAutofit/>
          </a:bodyPr>
          <a:lstStyle/>
          <a:p>
            <a:r>
              <a:rPr lang="en-US" sz="2800" dirty="0"/>
              <a:t>Know your exits</a:t>
            </a:r>
          </a:p>
          <a:p>
            <a:r>
              <a:rPr lang="en-US" sz="2800" dirty="0"/>
              <a:t>Locate Emergency Kits</a:t>
            </a:r>
          </a:p>
          <a:p>
            <a:r>
              <a:rPr lang="en-US" sz="2800" dirty="0"/>
              <a:t>Locate AED</a:t>
            </a:r>
          </a:p>
          <a:p>
            <a:r>
              <a:rPr lang="en-US" sz="2800" dirty="0"/>
              <a:t>Never open a door for ANYONE</a:t>
            </a:r>
          </a:p>
        </p:txBody>
      </p:sp>
    </p:spTree>
    <p:extLst>
      <p:ext uri="{BB962C8B-B14F-4D97-AF65-F5344CB8AC3E}">
        <p14:creationId xmlns:p14="http://schemas.microsoft.com/office/powerpoint/2010/main" val="2267120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5A90A-8CDB-4D60-B210-998B5F86EA32}"/>
              </a:ext>
            </a:extLst>
          </p:cNvPr>
          <p:cNvSpPr>
            <a:spLocks noGrp="1"/>
          </p:cNvSpPr>
          <p:nvPr>
            <p:ph type="title"/>
          </p:nvPr>
        </p:nvSpPr>
        <p:spPr/>
        <p:txBody>
          <a:bodyPr/>
          <a:lstStyle/>
          <a:p>
            <a:r>
              <a:rPr lang="en-US" dirty="0"/>
              <a:t>Activity Logs</a:t>
            </a:r>
          </a:p>
        </p:txBody>
      </p:sp>
      <p:sp>
        <p:nvSpPr>
          <p:cNvPr id="3" name="Content Placeholder 2">
            <a:extLst>
              <a:ext uri="{FF2B5EF4-FFF2-40B4-BE49-F238E27FC236}">
                <a16:creationId xmlns:a16="http://schemas.microsoft.com/office/drawing/2014/main" id="{6B554EC6-69DD-48E2-9595-E0163C870D2D}"/>
              </a:ext>
            </a:extLst>
          </p:cNvPr>
          <p:cNvSpPr>
            <a:spLocks noGrp="1"/>
          </p:cNvSpPr>
          <p:nvPr>
            <p:ph idx="1"/>
          </p:nvPr>
        </p:nvSpPr>
        <p:spPr>
          <a:xfrm>
            <a:off x="1216240" y="2432482"/>
            <a:ext cx="9552373" cy="3815918"/>
          </a:xfrm>
        </p:spPr>
        <p:txBody>
          <a:bodyPr>
            <a:normAutofit/>
          </a:bodyPr>
          <a:lstStyle/>
          <a:p>
            <a:r>
              <a:rPr lang="en-US" dirty="0"/>
              <a:t>Activity Logs will be submitted on Microsoft Teams and will be turned in at home.</a:t>
            </a:r>
          </a:p>
          <a:p>
            <a:pPr lvl="1"/>
            <a:r>
              <a:rPr lang="en-US" dirty="0"/>
              <a:t>No hard copies.</a:t>
            </a:r>
          </a:p>
          <a:p>
            <a:pPr lvl="1"/>
            <a:r>
              <a:rPr lang="en-US" dirty="0"/>
              <a:t>Directions for how to do this will be covered and practiced in class.</a:t>
            </a:r>
          </a:p>
          <a:p>
            <a:r>
              <a:rPr lang="en-US" dirty="0"/>
              <a:t>Log Guidelines:  </a:t>
            </a:r>
          </a:p>
          <a:p>
            <a:r>
              <a:rPr lang="en-US" dirty="0"/>
              <a:t>Each Activity Log will count as a Major Grade on the report card.  Activity Logs count the same as a Major Test grade.  </a:t>
            </a:r>
          </a:p>
          <a:p>
            <a:r>
              <a:rPr lang="en-US" dirty="0"/>
              <a:t>Students will have THREE Activity Logs due each quarter. </a:t>
            </a:r>
          </a:p>
        </p:txBody>
      </p:sp>
    </p:spTree>
    <p:extLst>
      <p:ext uri="{BB962C8B-B14F-4D97-AF65-F5344CB8AC3E}">
        <p14:creationId xmlns:p14="http://schemas.microsoft.com/office/powerpoint/2010/main" val="2476381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3D9D9-2D14-4FDE-A69B-FBBDE09165D0}"/>
              </a:ext>
            </a:extLst>
          </p:cNvPr>
          <p:cNvSpPr>
            <a:spLocks noGrp="1"/>
          </p:cNvSpPr>
          <p:nvPr>
            <p:ph type="title"/>
          </p:nvPr>
        </p:nvSpPr>
        <p:spPr/>
        <p:txBody>
          <a:bodyPr/>
          <a:lstStyle/>
          <a:p>
            <a:r>
              <a:rPr lang="en-US" dirty="0"/>
              <a:t>Activity Logs</a:t>
            </a:r>
          </a:p>
        </p:txBody>
      </p:sp>
      <p:sp>
        <p:nvSpPr>
          <p:cNvPr id="3" name="Content Placeholder 2">
            <a:extLst>
              <a:ext uri="{FF2B5EF4-FFF2-40B4-BE49-F238E27FC236}">
                <a16:creationId xmlns:a16="http://schemas.microsoft.com/office/drawing/2014/main" id="{3C318353-6651-4FB1-A4F6-79E9B1364E9C}"/>
              </a:ext>
            </a:extLst>
          </p:cNvPr>
          <p:cNvSpPr>
            <a:spLocks noGrp="1"/>
          </p:cNvSpPr>
          <p:nvPr>
            <p:ph idx="1"/>
          </p:nvPr>
        </p:nvSpPr>
        <p:spPr/>
        <p:txBody>
          <a:bodyPr/>
          <a:lstStyle/>
          <a:p>
            <a:r>
              <a:rPr lang="en-US" dirty="0"/>
              <a:t>Students are responsible for completing </a:t>
            </a:r>
            <a:r>
              <a:rPr lang="en-US" b="1" dirty="0"/>
              <a:t>5</a:t>
            </a:r>
            <a:r>
              <a:rPr lang="en-US" dirty="0"/>
              <a:t> activity hours every three weeks. Hours must be completed within the 3 week period. (</a:t>
            </a:r>
            <a:r>
              <a:rPr lang="en-US" b="1" dirty="0"/>
              <a:t>No roll over hours</a:t>
            </a:r>
            <a:r>
              <a:rPr lang="en-US" dirty="0"/>
              <a:t>)</a:t>
            </a:r>
          </a:p>
          <a:p>
            <a:r>
              <a:rPr lang="en-US" dirty="0"/>
              <a:t>If Activity Log is turned in late, 10 points will be deducted for each school day it is late (whether you have PE that day or not).  </a:t>
            </a:r>
          </a:p>
          <a:p>
            <a:pPr lvl="1"/>
            <a:r>
              <a:rPr lang="en-US" dirty="0"/>
              <a:t>If the activity log is </a:t>
            </a:r>
            <a:r>
              <a:rPr lang="en-US" b="1" dirty="0"/>
              <a:t>more than 5 days late</a:t>
            </a:r>
            <a:r>
              <a:rPr lang="en-US" dirty="0"/>
              <a:t>, it will not be accepted and the student will receive a </a:t>
            </a:r>
            <a:r>
              <a:rPr lang="en-US" b="1" i="1" dirty="0"/>
              <a:t>ZERO</a:t>
            </a:r>
            <a:r>
              <a:rPr lang="en-US" dirty="0"/>
              <a:t> for the assignment.</a:t>
            </a:r>
          </a:p>
          <a:p>
            <a:pPr lvl="1"/>
            <a:r>
              <a:rPr lang="en-US" dirty="0"/>
              <a:t>This includes if you were absent from school for some days during this time.  This is an online assignment that can be completed from home and due dates are given well in advance so plan ahead! (extenuating circumstances will be based on a case by case basis)</a:t>
            </a:r>
          </a:p>
          <a:p>
            <a:endParaRPr lang="en-US" dirty="0"/>
          </a:p>
        </p:txBody>
      </p:sp>
    </p:spTree>
    <p:extLst>
      <p:ext uri="{BB962C8B-B14F-4D97-AF65-F5344CB8AC3E}">
        <p14:creationId xmlns:p14="http://schemas.microsoft.com/office/powerpoint/2010/main" val="1923355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34030-2D14-41B1-9EE6-63FA781466C6}"/>
              </a:ext>
            </a:extLst>
          </p:cNvPr>
          <p:cNvSpPr>
            <a:spLocks noGrp="1"/>
          </p:cNvSpPr>
          <p:nvPr>
            <p:ph type="title"/>
          </p:nvPr>
        </p:nvSpPr>
        <p:spPr/>
        <p:txBody>
          <a:bodyPr/>
          <a:lstStyle/>
          <a:p>
            <a:r>
              <a:rPr lang="en-US" dirty="0"/>
              <a:t>Activity Logs</a:t>
            </a:r>
          </a:p>
        </p:txBody>
      </p:sp>
      <p:sp>
        <p:nvSpPr>
          <p:cNvPr id="3" name="Content Placeholder 2">
            <a:extLst>
              <a:ext uri="{FF2B5EF4-FFF2-40B4-BE49-F238E27FC236}">
                <a16:creationId xmlns:a16="http://schemas.microsoft.com/office/drawing/2014/main" id="{39ED9C1F-EA80-49A1-BBFF-BCE6C957DC84}"/>
              </a:ext>
            </a:extLst>
          </p:cNvPr>
          <p:cNvSpPr>
            <a:spLocks noGrp="1"/>
          </p:cNvSpPr>
          <p:nvPr>
            <p:ph idx="1"/>
          </p:nvPr>
        </p:nvSpPr>
        <p:spPr/>
        <p:txBody>
          <a:bodyPr>
            <a:normAutofit fontScale="92500" lnSpcReduction="10000"/>
          </a:bodyPr>
          <a:lstStyle/>
          <a:p>
            <a:r>
              <a:rPr lang="en-US" b="1" u="sng" dirty="0"/>
              <a:t>Record each day’s activities in its own row</a:t>
            </a:r>
            <a:r>
              <a:rPr lang="en-US" dirty="0"/>
              <a:t>.  Create as many rows as necessary.</a:t>
            </a:r>
          </a:p>
          <a:p>
            <a:pPr lvl="1"/>
            <a:r>
              <a:rPr lang="en-US" dirty="0"/>
              <a:t>Example: Soccer 3 days a week= 3 separate rows</a:t>
            </a:r>
          </a:p>
          <a:p>
            <a:pPr lvl="1"/>
            <a:r>
              <a:rPr lang="en-US" b="1" dirty="0"/>
              <a:t>Add a row for each individual day’s activities</a:t>
            </a:r>
            <a:r>
              <a:rPr lang="en-US" dirty="0"/>
              <a:t>. Even if you do the same activity for the entire activity log. (Example: soccer practice on Monday, Wednesday, and Friday should be entered on 3 separate rows.)</a:t>
            </a:r>
          </a:p>
          <a:p>
            <a:r>
              <a:rPr lang="en-US" dirty="0"/>
              <a:t>Each Activity Summary must be </a:t>
            </a:r>
            <a:r>
              <a:rPr lang="en-US" b="1" dirty="0"/>
              <a:t>TWO COMPLETE SENTENCES</a:t>
            </a:r>
            <a:r>
              <a:rPr lang="en-US" dirty="0"/>
              <a:t>.  Failure to do so will result in deduction.  Sentences must also include details explaining the activity.  We expect quality work.  Sentences such as “It was hot.” or “I was tired.” are not considered quality work and will result in point deductions.</a:t>
            </a:r>
          </a:p>
          <a:p>
            <a:r>
              <a:rPr lang="en-US" dirty="0"/>
              <a:t>Failing to follow these directions will result in a 10 point deduction on the first Activity Log, but failure to correct and improve work will result in larger deductions.</a:t>
            </a:r>
          </a:p>
          <a:p>
            <a:endParaRPr lang="en-US" dirty="0"/>
          </a:p>
        </p:txBody>
      </p:sp>
    </p:spTree>
    <p:extLst>
      <p:ext uri="{BB962C8B-B14F-4D97-AF65-F5344CB8AC3E}">
        <p14:creationId xmlns:p14="http://schemas.microsoft.com/office/powerpoint/2010/main" val="3963508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A8A50-77DA-45BB-99A3-92FFF0805E54}"/>
              </a:ext>
            </a:extLst>
          </p:cNvPr>
          <p:cNvSpPr>
            <a:spLocks noGrp="1"/>
          </p:cNvSpPr>
          <p:nvPr>
            <p:ph type="title"/>
          </p:nvPr>
        </p:nvSpPr>
        <p:spPr/>
        <p:txBody>
          <a:bodyPr/>
          <a:lstStyle/>
          <a:p>
            <a:r>
              <a:rPr lang="en-US" dirty="0"/>
              <a:t>Activity Logs:  Good Examples</a:t>
            </a:r>
          </a:p>
        </p:txBody>
      </p:sp>
      <p:pic>
        <p:nvPicPr>
          <p:cNvPr id="5" name="Content Placeholder 4">
            <a:extLst>
              <a:ext uri="{FF2B5EF4-FFF2-40B4-BE49-F238E27FC236}">
                <a16:creationId xmlns:a16="http://schemas.microsoft.com/office/drawing/2014/main" id="{6A543B8F-50D5-4C5A-8F86-AFCC32615113}"/>
              </a:ext>
            </a:extLst>
          </p:cNvPr>
          <p:cNvPicPr>
            <a:picLocks noGrp="1" noChangeAspect="1"/>
          </p:cNvPicPr>
          <p:nvPr>
            <p:ph idx="1"/>
          </p:nvPr>
        </p:nvPicPr>
        <p:blipFill>
          <a:blip r:embed="rId2"/>
          <a:stretch>
            <a:fillRect/>
          </a:stretch>
        </p:blipFill>
        <p:spPr>
          <a:xfrm>
            <a:off x="1706182" y="1474096"/>
            <a:ext cx="8183542" cy="4761007"/>
          </a:xfrm>
        </p:spPr>
      </p:pic>
      <mc:AlternateContent xmlns:mc="http://schemas.openxmlformats.org/markup-compatibility/2006">
        <mc:Choice xmlns:am3d="http://schemas.microsoft.com/office/drawing/2017/model3d" Requires="am3d">
          <p:graphicFrame>
            <p:nvGraphicFramePr>
              <p:cNvPr id="6" name="3D Model 5" descr="Green checkmark">
                <a:extLst>
                  <a:ext uri="{FF2B5EF4-FFF2-40B4-BE49-F238E27FC236}">
                    <a16:creationId xmlns:a16="http://schemas.microsoft.com/office/drawing/2014/main" id="{D948D44C-DFAB-46C7-A4A4-FBED18E3A109}"/>
                  </a:ext>
                </a:extLst>
              </p:cNvPr>
              <p:cNvGraphicFramePr>
                <a:graphicFrameLocks noChangeAspect="1"/>
              </p:cNvGraphicFramePr>
              <p:nvPr>
                <p:extLst>
                  <p:ext uri="{D42A27DB-BD31-4B8C-83A1-F6EECF244321}">
                    <p14:modId xmlns:p14="http://schemas.microsoft.com/office/powerpoint/2010/main" val="1048070533"/>
                  </p:ext>
                </p:extLst>
              </p:nvPr>
            </p:nvGraphicFramePr>
            <p:xfrm>
              <a:off x="8798782" y="3429000"/>
              <a:ext cx="2948390" cy="2438011"/>
            </p:xfrm>
            <a:graphic>
              <a:graphicData uri="http://schemas.microsoft.com/office/drawing/2017/model3d">
                <am3d:model3d r:embed="rId3">
                  <am3d:spPr>
                    <a:xfrm>
                      <a:off x="0" y="0"/>
                      <a:ext cx="2948390" cy="2438011"/>
                    </a:xfrm>
                    <a:prstGeom prst="rect">
                      <a:avLst/>
                    </a:prstGeom>
                  </am3d:spPr>
                  <am3d:camera>
                    <am3d:pos x="0" y="0" z="65636637"/>
                    <am3d:up dx="0" dy="36000000" dz="0"/>
                    <am3d:lookAt x="0" y="0" z="0"/>
                    <am3d:perspective fov="2700000"/>
                  </am3d:camera>
                  <am3d:trans>
                    <am3d:meterPerModelUnit n="206523" d="1000000"/>
                    <am3d:preTrans dx="0" dy="-14800077" dz="0"/>
                    <am3d:scale>
                      <am3d:sx n="1000000" d="1000000"/>
                      <am3d:sy n="1000000" d="1000000"/>
                      <am3d:sz n="1000000" d="1000000"/>
                    </am3d:scale>
                    <am3d:rot/>
                    <am3d:postTrans dx="0" dy="0" dz="0"/>
                  </am3d:trans>
                  <am3d:attrSrcUrl r:id="rId4"/>
                  <am3d:raster rName="Office3DRenderer" rVer="16.0.8326">
                    <am3d:blip r:embed="rId5"/>
                  </am3d:raster>
                  <am3d:objViewport viewportSz="383897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Green checkmark">
                <a:extLst>
                  <a:ext uri="{FF2B5EF4-FFF2-40B4-BE49-F238E27FC236}">
                    <a16:creationId xmlns:a16="http://schemas.microsoft.com/office/drawing/2014/main" id="{D948D44C-DFAB-46C7-A4A4-FBED18E3A109}"/>
                  </a:ext>
                </a:extLst>
              </p:cNvPr>
              <p:cNvPicPr>
                <a:picLocks noGrp="1" noRot="1" noChangeAspect="1" noMove="1" noResize="1" noEditPoints="1" noAdjustHandles="1" noChangeArrowheads="1" noChangeShapeType="1" noCrop="1"/>
              </p:cNvPicPr>
              <p:nvPr/>
            </p:nvPicPr>
            <p:blipFill>
              <a:blip r:embed="rId5"/>
              <a:stretch>
                <a:fillRect/>
              </a:stretch>
            </p:blipFill>
            <p:spPr>
              <a:xfrm>
                <a:off x="8798782" y="3429000"/>
                <a:ext cx="2948390" cy="2438011"/>
              </a:xfrm>
              <a:prstGeom prst="rect">
                <a:avLst/>
              </a:prstGeom>
            </p:spPr>
          </p:pic>
        </mc:Fallback>
      </mc:AlternateContent>
    </p:spTree>
    <p:extLst>
      <p:ext uri="{BB962C8B-B14F-4D97-AF65-F5344CB8AC3E}">
        <p14:creationId xmlns:p14="http://schemas.microsoft.com/office/powerpoint/2010/main" val="3486514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88AD8-4561-4FFF-B66C-5CEBD0DFF57D}"/>
              </a:ext>
            </a:extLst>
          </p:cNvPr>
          <p:cNvSpPr>
            <a:spLocks noGrp="1"/>
          </p:cNvSpPr>
          <p:nvPr>
            <p:ph type="title"/>
          </p:nvPr>
        </p:nvSpPr>
        <p:spPr>
          <a:xfrm>
            <a:off x="619478" y="358148"/>
            <a:ext cx="9580965" cy="1400530"/>
          </a:xfrm>
        </p:spPr>
        <p:txBody>
          <a:bodyPr/>
          <a:lstStyle/>
          <a:p>
            <a:r>
              <a:rPr lang="en-US" dirty="0"/>
              <a:t>Activity Logs: Examples of Poor Work</a:t>
            </a:r>
          </a:p>
        </p:txBody>
      </p:sp>
      <p:pic>
        <p:nvPicPr>
          <p:cNvPr id="7" name="Picture 6">
            <a:extLst>
              <a:ext uri="{FF2B5EF4-FFF2-40B4-BE49-F238E27FC236}">
                <a16:creationId xmlns:a16="http://schemas.microsoft.com/office/drawing/2014/main" id="{81F2695F-E1B0-46A5-BDF3-63929749FD7A}"/>
              </a:ext>
            </a:extLst>
          </p:cNvPr>
          <p:cNvPicPr>
            <a:picLocks noChangeAspect="1"/>
          </p:cNvPicPr>
          <p:nvPr/>
        </p:nvPicPr>
        <p:blipFill>
          <a:blip r:embed="rId2"/>
          <a:stretch>
            <a:fillRect/>
          </a:stretch>
        </p:blipFill>
        <p:spPr>
          <a:xfrm>
            <a:off x="2220187" y="3852909"/>
            <a:ext cx="7350734" cy="2890516"/>
          </a:xfrm>
          <a:prstGeom prst="rect">
            <a:avLst/>
          </a:prstGeom>
        </p:spPr>
      </p:pic>
      <p:pic>
        <p:nvPicPr>
          <p:cNvPr id="11" name="Content Placeholder 10">
            <a:extLst>
              <a:ext uri="{FF2B5EF4-FFF2-40B4-BE49-F238E27FC236}">
                <a16:creationId xmlns:a16="http://schemas.microsoft.com/office/drawing/2014/main" id="{4ABE51A2-EBA6-4681-828F-2C82463CCDF1}"/>
              </a:ext>
            </a:extLst>
          </p:cNvPr>
          <p:cNvPicPr>
            <a:picLocks noGrp="1" noChangeAspect="1"/>
          </p:cNvPicPr>
          <p:nvPr>
            <p:ph idx="1"/>
          </p:nvPr>
        </p:nvPicPr>
        <p:blipFill>
          <a:blip r:embed="rId3"/>
          <a:stretch>
            <a:fillRect/>
          </a:stretch>
        </p:blipFill>
        <p:spPr>
          <a:xfrm>
            <a:off x="1685873" y="1527834"/>
            <a:ext cx="8405620" cy="2023234"/>
          </a:xfrm>
        </p:spPr>
      </p:pic>
      <mc:AlternateContent xmlns:mc="http://schemas.openxmlformats.org/markup-compatibility/2006">
        <mc:Choice xmlns:am3d="http://schemas.microsoft.com/office/drawing/2017/model3d" Requires="am3d">
          <p:graphicFrame>
            <p:nvGraphicFramePr>
              <p:cNvPr id="14" name="3D Model 13" descr="Red X">
                <a:extLst>
                  <a:ext uri="{FF2B5EF4-FFF2-40B4-BE49-F238E27FC236}">
                    <a16:creationId xmlns:a16="http://schemas.microsoft.com/office/drawing/2014/main" id="{9863F0AB-C4C5-404A-A3C6-9BC8521B6D22}"/>
                  </a:ext>
                </a:extLst>
              </p:cNvPr>
              <p:cNvGraphicFramePr>
                <a:graphicFrameLocks noChangeAspect="1"/>
              </p:cNvGraphicFramePr>
              <p:nvPr>
                <p:extLst>
                  <p:ext uri="{D42A27DB-BD31-4B8C-83A1-F6EECF244321}">
                    <p14:modId xmlns:p14="http://schemas.microsoft.com/office/powerpoint/2010/main" val="1169786161"/>
                  </p:ext>
                </p:extLst>
              </p:nvPr>
            </p:nvGraphicFramePr>
            <p:xfrm>
              <a:off x="8879563" y="3287222"/>
              <a:ext cx="3253125" cy="3112949"/>
            </p:xfrm>
            <a:graphic>
              <a:graphicData uri="http://schemas.microsoft.com/office/drawing/2017/model3d">
                <am3d:model3d r:embed="rId4">
                  <am3d:spPr>
                    <a:xfrm>
                      <a:off x="0" y="0"/>
                      <a:ext cx="3253125" cy="3112949"/>
                    </a:xfrm>
                    <a:prstGeom prst="rect">
                      <a:avLst/>
                    </a:prstGeom>
                  </am3d:spPr>
                  <am3d:camera>
                    <am3d:pos x="0" y="0" z="66067292"/>
                    <am3d:up dx="0" dy="36000000" dz="0"/>
                    <am3d:lookAt x="0" y="0" z="0"/>
                    <am3d:perspective fov="2700000"/>
                  </am3d:camera>
                  <am3d:trans>
                    <am3d:meterPerModelUnit n="251450" d="1000000"/>
                    <am3d:preTrans dx="15192" dy="-18000000" dz="0"/>
                    <am3d:scale>
                      <am3d:sx n="1000000" d="1000000"/>
                      <am3d:sy n="1000000" d="1000000"/>
                      <am3d:sz n="1000000" d="1000000"/>
                    </am3d:scale>
                    <am3d:rot ax="963261" ay="-661128" az="-188910"/>
                    <am3d:postTrans dx="0" dy="0" dz="0"/>
                  </am3d:trans>
                  <am3d:attrSrcUrl r:id="rId5"/>
                  <am3d:raster rName="Office3DRenderer" rVer="16.0.8326">
                    <am3d:blip r:embed="rId6"/>
                  </am3d:raster>
                  <am3d:objViewport viewportSz="446420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4" name="3D Model 13" descr="Red X">
                <a:extLst>
                  <a:ext uri="{FF2B5EF4-FFF2-40B4-BE49-F238E27FC236}">
                    <a16:creationId xmlns:a16="http://schemas.microsoft.com/office/drawing/2014/main" id="{9863F0AB-C4C5-404A-A3C6-9BC8521B6D22}"/>
                  </a:ext>
                </a:extLst>
              </p:cNvPr>
              <p:cNvPicPr>
                <a:picLocks noGrp="1" noRot="1" noChangeAspect="1" noMove="1" noResize="1" noEditPoints="1" noAdjustHandles="1" noChangeArrowheads="1" noChangeShapeType="1" noCrop="1"/>
              </p:cNvPicPr>
              <p:nvPr/>
            </p:nvPicPr>
            <p:blipFill>
              <a:blip r:embed="rId6"/>
              <a:stretch>
                <a:fillRect/>
              </a:stretch>
            </p:blipFill>
            <p:spPr>
              <a:xfrm>
                <a:off x="8879563" y="3287222"/>
                <a:ext cx="3253125" cy="3112949"/>
              </a:xfrm>
              <a:prstGeom prst="rect">
                <a:avLst/>
              </a:prstGeom>
            </p:spPr>
          </p:pic>
        </mc:Fallback>
      </mc:AlternateContent>
    </p:spTree>
    <p:extLst>
      <p:ext uri="{BB962C8B-B14F-4D97-AF65-F5344CB8AC3E}">
        <p14:creationId xmlns:p14="http://schemas.microsoft.com/office/powerpoint/2010/main" val="2940351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F6C2-414B-4045-9B30-632F5D42727C}"/>
              </a:ext>
            </a:extLst>
          </p:cNvPr>
          <p:cNvSpPr>
            <a:spLocks noGrp="1"/>
          </p:cNvSpPr>
          <p:nvPr>
            <p:ph type="title"/>
          </p:nvPr>
        </p:nvSpPr>
        <p:spPr>
          <a:xfrm>
            <a:off x="646111" y="452718"/>
            <a:ext cx="9607598" cy="1400530"/>
          </a:xfrm>
        </p:spPr>
        <p:txBody>
          <a:bodyPr/>
          <a:lstStyle/>
          <a:p>
            <a:r>
              <a:rPr lang="en-US" dirty="0"/>
              <a:t>Activity Logs: Examples of Poor Work</a:t>
            </a:r>
          </a:p>
        </p:txBody>
      </p:sp>
      <p:pic>
        <p:nvPicPr>
          <p:cNvPr id="5" name="Content Placeholder 4">
            <a:extLst>
              <a:ext uri="{FF2B5EF4-FFF2-40B4-BE49-F238E27FC236}">
                <a16:creationId xmlns:a16="http://schemas.microsoft.com/office/drawing/2014/main" id="{AEA9FC66-03FB-4ED8-B22A-3C7DA2412657}"/>
              </a:ext>
            </a:extLst>
          </p:cNvPr>
          <p:cNvPicPr>
            <a:picLocks noGrp="1" noChangeAspect="1"/>
          </p:cNvPicPr>
          <p:nvPr>
            <p:ph idx="1"/>
          </p:nvPr>
        </p:nvPicPr>
        <p:blipFill>
          <a:blip r:embed="rId2"/>
          <a:stretch>
            <a:fillRect/>
          </a:stretch>
        </p:blipFill>
        <p:spPr>
          <a:xfrm>
            <a:off x="1772095" y="1269950"/>
            <a:ext cx="8011097" cy="2594652"/>
          </a:xfrm>
        </p:spPr>
      </p:pic>
      <p:pic>
        <p:nvPicPr>
          <p:cNvPr id="7" name="Picture 6">
            <a:extLst>
              <a:ext uri="{FF2B5EF4-FFF2-40B4-BE49-F238E27FC236}">
                <a16:creationId xmlns:a16="http://schemas.microsoft.com/office/drawing/2014/main" id="{B1FC1EF3-96A0-45AE-AA46-42DC08D603C7}"/>
              </a:ext>
            </a:extLst>
          </p:cNvPr>
          <p:cNvPicPr>
            <a:picLocks noChangeAspect="1"/>
          </p:cNvPicPr>
          <p:nvPr/>
        </p:nvPicPr>
        <p:blipFill>
          <a:blip r:embed="rId3"/>
          <a:stretch>
            <a:fillRect/>
          </a:stretch>
        </p:blipFill>
        <p:spPr>
          <a:xfrm>
            <a:off x="1869748" y="4013652"/>
            <a:ext cx="7815788" cy="2684812"/>
          </a:xfrm>
          <a:prstGeom prst="rect">
            <a:avLst/>
          </a:prstGeom>
        </p:spPr>
      </p:pic>
      <mc:AlternateContent xmlns:mc="http://schemas.openxmlformats.org/markup-compatibility/2006">
        <mc:Choice xmlns:am3d="http://schemas.microsoft.com/office/drawing/2017/model3d" Requires="am3d">
          <p:graphicFrame>
            <p:nvGraphicFramePr>
              <p:cNvPr id="10" name="3D Model 9" descr="Red X">
                <a:extLst>
                  <a:ext uri="{FF2B5EF4-FFF2-40B4-BE49-F238E27FC236}">
                    <a16:creationId xmlns:a16="http://schemas.microsoft.com/office/drawing/2014/main" id="{71B399B6-032A-4FF5-B57F-8981271B6D7C}"/>
                  </a:ext>
                </a:extLst>
              </p:cNvPr>
              <p:cNvGraphicFramePr>
                <a:graphicFrameLocks noChangeAspect="1"/>
              </p:cNvGraphicFramePr>
              <p:nvPr>
                <p:extLst>
                  <p:ext uri="{D42A27DB-BD31-4B8C-83A1-F6EECF244321}">
                    <p14:modId xmlns:p14="http://schemas.microsoft.com/office/powerpoint/2010/main" val="395159282"/>
                  </p:ext>
                </p:extLst>
              </p:nvPr>
            </p:nvGraphicFramePr>
            <p:xfrm>
              <a:off x="8831368" y="2619161"/>
              <a:ext cx="3177073" cy="3223957"/>
            </p:xfrm>
            <a:graphic>
              <a:graphicData uri="http://schemas.microsoft.com/office/drawing/2017/model3d">
                <am3d:model3d r:embed="rId4">
                  <am3d:spPr>
                    <a:xfrm>
                      <a:off x="0" y="0"/>
                      <a:ext cx="3177073" cy="3223957"/>
                    </a:xfrm>
                    <a:prstGeom prst="rect">
                      <a:avLst/>
                    </a:prstGeom>
                  </am3d:spPr>
                  <am3d:camera>
                    <am3d:pos x="0" y="0" z="66067292"/>
                    <am3d:up dx="0" dy="36000000" dz="0"/>
                    <am3d:lookAt x="0" y="0" z="0"/>
                    <am3d:perspective fov="2700000"/>
                  </am3d:camera>
                  <am3d:trans>
                    <am3d:meterPerModelUnit n="251450" d="1000000"/>
                    <am3d:preTrans dx="15192" dy="-18000000" dz="0"/>
                    <am3d:scale>
                      <am3d:sx n="1000000" d="1000000"/>
                      <am3d:sy n="1000000" d="1000000"/>
                      <am3d:sz n="1000000" d="1000000"/>
                    </am3d:scale>
                    <am3d:rot ax="725498" ay="-823925" az="-174680"/>
                    <am3d:postTrans dx="0" dy="0" dz="0"/>
                  </am3d:trans>
                  <am3d:attrSrcUrl r:id="rId5"/>
                  <am3d:raster rName="Office3DRenderer" rVer="16.0.8326">
                    <am3d:blip r:embed="rId6"/>
                  </am3d:raster>
                  <am3d:objViewport viewportSz="446420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Red X">
                <a:extLst>
                  <a:ext uri="{FF2B5EF4-FFF2-40B4-BE49-F238E27FC236}">
                    <a16:creationId xmlns:a16="http://schemas.microsoft.com/office/drawing/2014/main" id="{71B399B6-032A-4FF5-B57F-8981271B6D7C}"/>
                  </a:ext>
                </a:extLst>
              </p:cNvPr>
              <p:cNvPicPr>
                <a:picLocks noGrp="1" noRot="1" noChangeAspect="1" noMove="1" noResize="1" noEditPoints="1" noAdjustHandles="1" noChangeArrowheads="1" noChangeShapeType="1" noCrop="1"/>
              </p:cNvPicPr>
              <p:nvPr/>
            </p:nvPicPr>
            <p:blipFill>
              <a:blip r:embed="rId6"/>
              <a:stretch>
                <a:fillRect/>
              </a:stretch>
            </p:blipFill>
            <p:spPr>
              <a:xfrm>
                <a:off x="8831368" y="2619161"/>
                <a:ext cx="3177073" cy="3223957"/>
              </a:xfrm>
              <a:prstGeom prst="rect">
                <a:avLst/>
              </a:prstGeom>
            </p:spPr>
          </p:pic>
        </mc:Fallback>
      </mc:AlternateContent>
    </p:spTree>
    <p:extLst>
      <p:ext uri="{BB962C8B-B14F-4D97-AF65-F5344CB8AC3E}">
        <p14:creationId xmlns:p14="http://schemas.microsoft.com/office/powerpoint/2010/main" val="2653436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86BB9-FB71-482C-8D33-400F838D8EB4}"/>
              </a:ext>
            </a:extLst>
          </p:cNvPr>
          <p:cNvSpPr>
            <a:spLocks noGrp="1"/>
          </p:cNvSpPr>
          <p:nvPr>
            <p:ph type="title"/>
          </p:nvPr>
        </p:nvSpPr>
        <p:spPr/>
        <p:txBody>
          <a:bodyPr/>
          <a:lstStyle/>
          <a:p>
            <a:pPr marL="342900" lvl="0" indent="-342900">
              <a:spcBef>
                <a:spcPts val="1000"/>
              </a:spcBef>
              <a:buClr>
                <a:srgbClr val="1E5155">
                  <a:lumMod val="40000"/>
                  <a:lumOff val="60000"/>
                </a:srgbClr>
              </a:buClr>
              <a:buSzPct val="80000"/>
              <a:buFont typeface="Wingdings 3" charset="2"/>
              <a:buChar char=""/>
            </a:pPr>
            <a:r>
              <a:rPr lang="en-US" dirty="0"/>
              <a:t>Activity Logs</a:t>
            </a:r>
            <a:br>
              <a:rPr lang="en-US" dirty="0"/>
            </a:br>
            <a:br>
              <a:rPr lang="en-US" sz="1200" dirty="0"/>
            </a:br>
            <a:r>
              <a:rPr lang="en-US" sz="2000" dirty="0">
                <a:solidFill>
                  <a:prstClr val="white"/>
                </a:solidFill>
              </a:rPr>
              <a:t>How much does not doing an Activity Log effect my grade??</a:t>
            </a:r>
            <a:br>
              <a:rPr lang="en-US" sz="2000" dirty="0">
                <a:solidFill>
                  <a:prstClr val="white"/>
                </a:solidFill>
              </a:rPr>
            </a:br>
            <a:endParaRPr lang="en-US" dirty="0"/>
          </a:p>
        </p:txBody>
      </p:sp>
      <p:sp>
        <p:nvSpPr>
          <p:cNvPr id="3" name="Content Placeholder 2">
            <a:extLst>
              <a:ext uri="{FF2B5EF4-FFF2-40B4-BE49-F238E27FC236}">
                <a16:creationId xmlns:a16="http://schemas.microsoft.com/office/drawing/2014/main" id="{3499A7EC-7562-4BEE-B545-0227DADE7F49}"/>
              </a:ext>
            </a:extLst>
          </p:cNvPr>
          <p:cNvSpPr>
            <a:spLocks noGrp="1"/>
          </p:cNvSpPr>
          <p:nvPr>
            <p:ph idx="1"/>
          </p:nvPr>
        </p:nvSpPr>
        <p:spPr>
          <a:xfrm>
            <a:off x="1103313" y="2052918"/>
            <a:ext cx="4285434" cy="4418903"/>
          </a:xfrm>
        </p:spPr>
        <p:txBody>
          <a:bodyPr>
            <a:normAutofit/>
          </a:bodyPr>
          <a:lstStyle/>
          <a:p>
            <a:pPr lvl="1"/>
            <a:r>
              <a:rPr lang="en-US" dirty="0"/>
              <a:t>Example 1:</a:t>
            </a:r>
          </a:p>
          <a:p>
            <a:pPr lvl="2"/>
            <a:r>
              <a:rPr lang="en-US" dirty="0"/>
              <a:t>Participation – 100%</a:t>
            </a:r>
          </a:p>
          <a:p>
            <a:pPr lvl="2"/>
            <a:r>
              <a:rPr lang="en-US" dirty="0"/>
              <a:t>Classwork/Homework – 100%</a:t>
            </a:r>
          </a:p>
          <a:p>
            <a:pPr lvl="2"/>
            <a:r>
              <a:rPr lang="en-US" dirty="0"/>
              <a:t>Majors Grades</a:t>
            </a:r>
          </a:p>
          <a:p>
            <a:pPr lvl="3"/>
            <a:r>
              <a:rPr lang="en-US" dirty="0"/>
              <a:t>Test 1 – 100%</a:t>
            </a:r>
          </a:p>
          <a:p>
            <a:pPr lvl="3"/>
            <a:r>
              <a:rPr lang="en-US" dirty="0"/>
              <a:t>Test 2 – 100%</a:t>
            </a:r>
          </a:p>
          <a:p>
            <a:pPr lvl="3"/>
            <a:r>
              <a:rPr lang="en-US" dirty="0"/>
              <a:t>Test 3 – 100%</a:t>
            </a:r>
          </a:p>
          <a:p>
            <a:pPr lvl="3"/>
            <a:r>
              <a:rPr lang="en-US" dirty="0"/>
              <a:t>Activity Log 1 – 100%</a:t>
            </a:r>
          </a:p>
          <a:p>
            <a:pPr lvl="3"/>
            <a:r>
              <a:rPr lang="en-US" dirty="0"/>
              <a:t>Activity Log 2 – 100%</a:t>
            </a:r>
          </a:p>
          <a:p>
            <a:pPr lvl="3"/>
            <a:r>
              <a:rPr lang="en-US" dirty="0"/>
              <a:t>Activity Log 3 – 0%</a:t>
            </a:r>
          </a:p>
          <a:p>
            <a:pPr lvl="1"/>
            <a:r>
              <a:rPr lang="en-US" dirty="0"/>
              <a:t>Quarter Average = 93.3</a:t>
            </a:r>
          </a:p>
        </p:txBody>
      </p:sp>
      <p:sp>
        <p:nvSpPr>
          <p:cNvPr id="5" name="TextBox 4">
            <a:extLst>
              <a:ext uri="{FF2B5EF4-FFF2-40B4-BE49-F238E27FC236}">
                <a16:creationId xmlns:a16="http://schemas.microsoft.com/office/drawing/2014/main" id="{58C59BA7-D68C-4616-BBB3-D951C6FD79CF}"/>
              </a:ext>
            </a:extLst>
          </p:cNvPr>
          <p:cNvSpPr txBox="1"/>
          <p:nvPr/>
        </p:nvSpPr>
        <p:spPr>
          <a:xfrm>
            <a:off x="5388747" y="2052919"/>
            <a:ext cx="4962616" cy="3960058"/>
          </a:xfrm>
          <a:prstGeom prst="rect">
            <a:avLst/>
          </a:prstGeom>
          <a:noFill/>
        </p:spPr>
        <p:txBody>
          <a:bodyPr wrap="square" rtlCol="0">
            <a:spAutoFit/>
          </a:bodyPr>
          <a:lstStyle/>
          <a:p>
            <a:pPr marL="742950" lvl="1" indent="-285750">
              <a:spcBef>
                <a:spcPts val="1000"/>
              </a:spcBef>
              <a:buClr>
                <a:srgbClr val="1E5155">
                  <a:lumMod val="40000"/>
                  <a:lumOff val="60000"/>
                </a:srgbClr>
              </a:buClr>
              <a:buSzPct val="80000"/>
              <a:buFont typeface="Wingdings 3" charset="2"/>
              <a:buChar char=""/>
            </a:pPr>
            <a:r>
              <a:rPr lang="en-US" dirty="0">
                <a:solidFill>
                  <a:prstClr val="white"/>
                </a:solidFill>
                <a:ea typeface="+mj-ea"/>
                <a:cs typeface="+mj-cs"/>
              </a:rPr>
              <a:t>Example 2:</a:t>
            </a:r>
          </a:p>
          <a:p>
            <a:pPr marL="1143000" lvl="2" indent="-228600">
              <a:spcBef>
                <a:spcPts val="1000"/>
              </a:spcBef>
              <a:buClr>
                <a:srgbClr val="1E5155">
                  <a:lumMod val="40000"/>
                  <a:lumOff val="60000"/>
                </a:srgbClr>
              </a:buClr>
              <a:buSzPct val="80000"/>
              <a:buFont typeface="Wingdings 3" charset="2"/>
              <a:buChar char=""/>
            </a:pPr>
            <a:r>
              <a:rPr lang="en-US" sz="1600" dirty="0">
                <a:solidFill>
                  <a:prstClr val="white"/>
                </a:solidFill>
                <a:ea typeface="+mj-ea"/>
                <a:cs typeface="+mj-cs"/>
              </a:rPr>
              <a:t>Participation – 100%</a:t>
            </a:r>
          </a:p>
          <a:p>
            <a:pPr marL="1143000" lvl="2" indent="-228600">
              <a:spcBef>
                <a:spcPts val="1000"/>
              </a:spcBef>
              <a:buClr>
                <a:srgbClr val="1E5155">
                  <a:lumMod val="40000"/>
                  <a:lumOff val="60000"/>
                </a:srgbClr>
              </a:buClr>
              <a:buSzPct val="80000"/>
              <a:buFont typeface="Wingdings 3" charset="2"/>
              <a:buChar char=""/>
            </a:pPr>
            <a:r>
              <a:rPr lang="en-US" sz="1600" dirty="0">
                <a:solidFill>
                  <a:prstClr val="white"/>
                </a:solidFill>
                <a:ea typeface="+mj-ea"/>
                <a:cs typeface="+mj-cs"/>
              </a:rPr>
              <a:t>Classwork/Homework – 100%</a:t>
            </a:r>
          </a:p>
          <a:p>
            <a:pPr marL="1143000" lvl="2" indent="-228600">
              <a:spcBef>
                <a:spcPts val="1000"/>
              </a:spcBef>
              <a:buClr>
                <a:srgbClr val="1E5155">
                  <a:lumMod val="40000"/>
                  <a:lumOff val="60000"/>
                </a:srgbClr>
              </a:buClr>
              <a:buSzPct val="80000"/>
              <a:buFont typeface="Wingdings 3" charset="2"/>
              <a:buChar char=""/>
            </a:pPr>
            <a:r>
              <a:rPr lang="en-US" sz="1600" dirty="0">
                <a:solidFill>
                  <a:prstClr val="white"/>
                </a:solidFill>
                <a:ea typeface="+mj-ea"/>
                <a:cs typeface="+mj-cs"/>
              </a:rPr>
              <a:t>Majors Grades</a:t>
            </a:r>
          </a:p>
          <a:p>
            <a:pPr marL="1600200" lvl="3" indent="-228600">
              <a:spcBef>
                <a:spcPts val="1000"/>
              </a:spcBef>
              <a:buClr>
                <a:srgbClr val="1E5155">
                  <a:lumMod val="40000"/>
                  <a:lumOff val="60000"/>
                </a:srgbClr>
              </a:buClr>
              <a:buSzPct val="80000"/>
              <a:buFont typeface="Wingdings 3" charset="2"/>
              <a:buChar char=""/>
            </a:pPr>
            <a:r>
              <a:rPr lang="en-US" sz="1400" dirty="0">
                <a:solidFill>
                  <a:prstClr val="white"/>
                </a:solidFill>
                <a:ea typeface="+mj-ea"/>
                <a:cs typeface="+mj-cs"/>
              </a:rPr>
              <a:t>Test 1 – 100%</a:t>
            </a:r>
          </a:p>
          <a:p>
            <a:pPr marL="1600200" lvl="3" indent="-228600">
              <a:spcBef>
                <a:spcPts val="1000"/>
              </a:spcBef>
              <a:buClr>
                <a:srgbClr val="1E5155">
                  <a:lumMod val="40000"/>
                  <a:lumOff val="60000"/>
                </a:srgbClr>
              </a:buClr>
              <a:buSzPct val="80000"/>
              <a:buFont typeface="Wingdings 3" charset="2"/>
              <a:buChar char=""/>
            </a:pPr>
            <a:r>
              <a:rPr lang="en-US" sz="1400" dirty="0">
                <a:solidFill>
                  <a:prstClr val="white"/>
                </a:solidFill>
                <a:ea typeface="+mj-ea"/>
                <a:cs typeface="+mj-cs"/>
              </a:rPr>
              <a:t>Test 2 – 100%</a:t>
            </a:r>
          </a:p>
          <a:p>
            <a:pPr marL="1600200" lvl="3" indent="-228600">
              <a:spcBef>
                <a:spcPts val="1000"/>
              </a:spcBef>
              <a:buClr>
                <a:srgbClr val="1E5155">
                  <a:lumMod val="40000"/>
                  <a:lumOff val="60000"/>
                </a:srgbClr>
              </a:buClr>
              <a:buSzPct val="80000"/>
              <a:buFont typeface="Wingdings 3" charset="2"/>
              <a:buChar char=""/>
            </a:pPr>
            <a:r>
              <a:rPr lang="en-US" sz="1400" dirty="0">
                <a:solidFill>
                  <a:prstClr val="white"/>
                </a:solidFill>
                <a:ea typeface="+mj-ea"/>
                <a:cs typeface="+mj-cs"/>
              </a:rPr>
              <a:t>Test 3 – 100%</a:t>
            </a:r>
          </a:p>
          <a:p>
            <a:pPr marL="1600200" lvl="3" indent="-228600">
              <a:spcBef>
                <a:spcPts val="1000"/>
              </a:spcBef>
              <a:buClr>
                <a:srgbClr val="1E5155">
                  <a:lumMod val="40000"/>
                  <a:lumOff val="60000"/>
                </a:srgbClr>
              </a:buClr>
              <a:buSzPct val="80000"/>
              <a:buFont typeface="Wingdings 3" charset="2"/>
              <a:buChar char=""/>
            </a:pPr>
            <a:r>
              <a:rPr lang="en-US" sz="1400" dirty="0">
                <a:solidFill>
                  <a:prstClr val="white"/>
                </a:solidFill>
                <a:ea typeface="+mj-ea"/>
                <a:cs typeface="+mj-cs"/>
              </a:rPr>
              <a:t>Activity Log 1 – 100%</a:t>
            </a:r>
          </a:p>
          <a:p>
            <a:pPr marL="1600200" lvl="3" indent="-228600">
              <a:spcBef>
                <a:spcPts val="1000"/>
              </a:spcBef>
              <a:buClr>
                <a:srgbClr val="1E5155">
                  <a:lumMod val="40000"/>
                  <a:lumOff val="60000"/>
                </a:srgbClr>
              </a:buClr>
              <a:buSzPct val="80000"/>
              <a:buFont typeface="Wingdings 3" charset="2"/>
              <a:buChar char=""/>
            </a:pPr>
            <a:r>
              <a:rPr lang="en-US" sz="1400" dirty="0">
                <a:solidFill>
                  <a:prstClr val="white"/>
                </a:solidFill>
                <a:ea typeface="+mj-ea"/>
                <a:cs typeface="+mj-cs"/>
              </a:rPr>
              <a:t>Activity Log 2 – 0%</a:t>
            </a:r>
          </a:p>
          <a:p>
            <a:pPr marL="1600200" lvl="3" indent="-228600">
              <a:spcBef>
                <a:spcPts val="1000"/>
              </a:spcBef>
              <a:buClr>
                <a:srgbClr val="1E5155">
                  <a:lumMod val="40000"/>
                  <a:lumOff val="60000"/>
                </a:srgbClr>
              </a:buClr>
              <a:buSzPct val="80000"/>
              <a:buFont typeface="Wingdings 3" charset="2"/>
              <a:buChar char=""/>
            </a:pPr>
            <a:r>
              <a:rPr lang="en-US" sz="1400" dirty="0">
                <a:solidFill>
                  <a:prstClr val="white"/>
                </a:solidFill>
                <a:ea typeface="+mj-ea"/>
                <a:cs typeface="+mj-cs"/>
              </a:rPr>
              <a:t>Activity Log 3 – 0%</a:t>
            </a:r>
          </a:p>
          <a:p>
            <a:pPr marL="742950" lvl="1" indent="-285750">
              <a:spcBef>
                <a:spcPts val="1000"/>
              </a:spcBef>
              <a:buClr>
                <a:srgbClr val="1E5155">
                  <a:lumMod val="40000"/>
                  <a:lumOff val="60000"/>
                </a:srgbClr>
              </a:buClr>
              <a:buSzPct val="80000"/>
              <a:buFont typeface="Wingdings 3" charset="2"/>
              <a:buChar char=""/>
            </a:pPr>
            <a:r>
              <a:rPr lang="en-US" dirty="0">
                <a:solidFill>
                  <a:prstClr val="white"/>
                </a:solidFill>
                <a:ea typeface="+mj-ea"/>
                <a:cs typeface="+mj-cs"/>
              </a:rPr>
              <a:t>Quarter Average = 86.64</a:t>
            </a:r>
          </a:p>
        </p:txBody>
      </p:sp>
    </p:spTree>
    <p:extLst>
      <p:ext uri="{BB962C8B-B14F-4D97-AF65-F5344CB8AC3E}">
        <p14:creationId xmlns:p14="http://schemas.microsoft.com/office/powerpoint/2010/main" val="907520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AF8DA-0876-4FA8-B3E6-DDD6B91EBE5C}"/>
              </a:ext>
            </a:extLst>
          </p:cNvPr>
          <p:cNvSpPr>
            <a:spLocks noGrp="1"/>
          </p:cNvSpPr>
          <p:nvPr>
            <p:ph type="title"/>
          </p:nvPr>
        </p:nvSpPr>
        <p:spPr/>
        <p:txBody>
          <a:bodyPr/>
          <a:lstStyle/>
          <a:p>
            <a:r>
              <a:rPr lang="en-US" sz="5400" dirty="0"/>
              <a:t>Mission Statement</a:t>
            </a:r>
          </a:p>
        </p:txBody>
      </p:sp>
      <p:sp>
        <p:nvSpPr>
          <p:cNvPr id="3" name="Content Placeholder 2">
            <a:extLst>
              <a:ext uri="{FF2B5EF4-FFF2-40B4-BE49-F238E27FC236}">
                <a16:creationId xmlns:a16="http://schemas.microsoft.com/office/drawing/2014/main" id="{C6B0ADA2-17BE-4DA7-8EAC-3B39094405D0}"/>
              </a:ext>
            </a:extLst>
          </p:cNvPr>
          <p:cNvSpPr>
            <a:spLocks noGrp="1"/>
          </p:cNvSpPr>
          <p:nvPr>
            <p:ph idx="1"/>
          </p:nvPr>
        </p:nvSpPr>
        <p:spPr/>
        <p:txBody>
          <a:bodyPr>
            <a:normAutofit/>
          </a:bodyPr>
          <a:lstStyle/>
          <a:p>
            <a:r>
              <a:rPr lang="en-US" sz="2800" dirty="0"/>
              <a:t>We believe P.E. &amp; Health is a vital component for the development of a student’s physical, mental and social well-being.  We hope that through the exposure to a variety of sports and games, as well as gaining an understanding of important health concepts that impact our mind and body, students will develop healthy lifelong habits.</a:t>
            </a:r>
          </a:p>
        </p:txBody>
      </p:sp>
    </p:spTree>
    <p:extLst>
      <p:ext uri="{BB962C8B-B14F-4D97-AF65-F5344CB8AC3E}">
        <p14:creationId xmlns:p14="http://schemas.microsoft.com/office/powerpoint/2010/main" val="3226757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E54A4-0CD7-4D38-996A-1464B826DC10}"/>
              </a:ext>
            </a:extLst>
          </p:cNvPr>
          <p:cNvSpPr>
            <a:spLocks noGrp="1"/>
          </p:cNvSpPr>
          <p:nvPr>
            <p:ph type="title"/>
          </p:nvPr>
        </p:nvSpPr>
        <p:spPr/>
        <p:txBody>
          <a:bodyPr/>
          <a:lstStyle/>
          <a:p>
            <a:r>
              <a:rPr lang="en-US" dirty="0"/>
              <a:t>Websites	</a:t>
            </a:r>
          </a:p>
        </p:txBody>
      </p:sp>
      <p:sp>
        <p:nvSpPr>
          <p:cNvPr id="3" name="Content Placeholder 2">
            <a:extLst>
              <a:ext uri="{FF2B5EF4-FFF2-40B4-BE49-F238E27FC236}">
                <a16:creationId xmlns:a16="http://schemas.microsoft.com/office/drawing/2014/main" id="{8D3BC2CB-EF5A-46EC-9D03-2CABA8C99E24}"/>
              </a:ext>
            </a:extLst>
          </p:cNvPr>
          <p:cNvSpPr>
            <a:spLocks noGrp="1"/>
          </p:cNvSpPr>
          <p:nvPr>
            <p:ph idx="1"/>
          </p:nvPr>
        </p:nvSpPr>
        <p:spPr/>
        <p:txBody>
          <a:bodyPr>
            <a:normAutofit lnSpcReduction="10000"/>
          </a:bodyPr>
          <a:lstStyle/>
          <a:p>
            <a:r>
              <a:rPr lang="en-US" dirty="0"/>
              <a:t>Students are expected to stay up to date by checking your teacher’s website for important dates and other information.  </a:t>
            </a:r>
          </a:p>
          <a:p>
            <a:r>
              <a:rPr lang="en-US" dirty="0"/>
              <a:t>Students can find:</a:t>
            </a:r>
          </a:p>
          <a:p>
            <a:pPr lvl="1"/>
            <a:r>
              <a:rPr lang="en-US" dirty="0"/>
              <a:t>Test Dates</a:t>
            </a:r>
          </a:p>
          <a:p>
            <a:pPr lvl="1"/>
            <a:r>
              <a:rPr lang="en-US" dirty="0"/>
              <a:t>Activity Log Dates and Instructions</a:t>
            </a:r>
          </a:p>
          <a:p>
            <a:pPr lvl="1"/>
            <a:r>
              <a:rPr lang="en-US" dirty="0"/>
              <a:t>Missed Notes</a:t>
            </a:r>
          </a:p>
          <a:p>
            <a:pPr lvl="1"/>
            <a:r>
              <a:rPr lang="en-US" dirty="0"/>
              <a:t>Instructions for Projects or Assignments</a:t>
            </a:r>
          </a:p>
          <a:p>
            <a:r>
              <a:rPr lang="en-US" dirty="0"/>
              <a:t>Websites can be found from the Langston Charter Middle School Website OR directly from the following URL’s</a:t>
            </a:r>
          </a:p>
          <a:p>
            <a:pPr lvl="1"/>
            <a:r>
              <a:rPr lang="en-US" dirty="0"/>
              <a:t>Mr. Moore - langstoncharterpemoore.weebly.com</a:t>
            </a:r>
          </a:p>
          <a:p>
            <a:pPr lvl="1"/>
            <a:r>
              <a:rPr lang="en-US" dirty="0"/>
              <a:t>Mr. McKenzie - langstoncharterpemckenzie.weebly.com</a:t>
            </a:r>
          </a:p>
          <a:p>
            <a:endParaRPr lang="en-US" i="1" dirty="0"/>
          </a:p>
        </p:txBody>
      </p:sp>
    </p:spTree>
    <p:extLst>
      <p:ext uri="{BB962C8B-B14F-4D97-AF65-F5344CB8AC3E}">
        <p14:creationId xmlns:p14="http://schemas.microsoft.com/office/powerpoint/2010/main" val="2357361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A694E-F14F-451E-A163-569D21ABE7CC}"/>
              </a:ext>
            </a:extLst>
          </p:cNvPr>
          <p:cNvSpPr>
            <a:spLocks noGrp="1"/>
          </p:cNvSpPr>
          <p:nvPr>
            <p:ph type="title"/>
          </p:nvPr>
        </p:nvSpPr>
        <p:spPr/>
        <p:txBody>
          <a:bodyPr/>
          <a:lstStyle/>
          <a:p>
            <a:r>
              <a:rPr lang="en-US" dirty="0"/>
              <a:t>Grades</a:t>
            </a:r>
          </a:p>
        </p:txBody>
      </p:sp>
      <p:sp>
        <p:nvSpPr>
          <p:cNvPr id="3" name="Content Placeholder 2">
            <a:extLst>
              <a:ext uri="{FF2B5EF4-FFF2-40B4-BE49-F238E27FC236}">
                <a16:creationId xmlns:a16="http://schemas.microsoft.com/office/drawing/2014/main" id="{8BC1A612-6169-4A97-8096-23E173E48E6B}"/>
              </a:ext>
            </a:extLst>
          </p:cNvPr>
          <p:cNvSpPr>
            <a:spLocks noGrp="1"/>
          </p:cNvSpPr>
          <p:nvPr>
            <p:ph idx="1"/>
          </p:nvPr>
        </p:nvSpPr>
        <p:spPr>
          <a:xfrm>
            <a:off x="1047565" y="1853248"/>
            <a:ext cx="9072979" cy="4662962"/>
          </a:xfrm>
        </p:spPr>
        <p:txBody>
          <a:bodyPr>
            <a:normAutofit fontScale="92500" lnSpcReduction="10000"/>
          </a:bodyPr>
          <a:lstStyle/>
          <a:p>
            <a:r>
              <a:rPr lang="en-US" dirty="0"/>
              <a:t>Grading Scale</a:t>
            </a:r>
          </a:p>
          <a:p>
            <a:pPr marL="0" indent="0">
              <a:buNone/>
            </a:pPr>
            <a:r>
              <a:rPr lang="en-US" dirty="0"/>
              <a:t>	A = 90-100</a:t>
            </a:r>
          </a:p>
          <a:p>
            <a:pPr marL="0" indent="0">
              <a:buNone/>
            </a:pPr>
            <a:r>
              <a:rPr lang="en-US" dirty="0"/>
              <a:t>	B = 80-89</a:t>
            </a:r>
          </a:p>
          <a:p>
            <a:pPr marL="0" indent="0">
              <a:buNone/>
            </a:pPr>
            <a:r>
              <a:rPr lang="en-US" dirty="0"/>
              <a:t>	C = 70- 79</a:t>
            </a:r>
          </a:p>
          <a:p>
            <a:pPr marL="0" indent="0">
              <a:buNone/>
            </a:pPr>
            <a:r>
              <a:rPr lang="en-US" dirty="0"/>
              <a:t>	D = 60-69</a:t>
            </a:r>
          </a:p>
          <a:p>
            <a:pPr marL="0" indent="0">
              <a:buNone/>
            </a:pPr>
            <a:r>
              <a:rPr lang="en-US" dirty="0"/>
              <a:t>	F = 59 or below</a:t>
            </a:r>
          </a:p>
          <a:p>
            <a:endParaRPr lang="en-US" dirty="0"/>
          </a:p>
          <a:p>
            <a:r>
              <a:rPr lang="en-US" dirty="0"/>
              <a:t>Grading Breakdown – We are now on a points system</a:t>
            </a:r>
          </a:p>
          <a:p>
            <a:pPr lvl="1"/>
            <a:r>
              <a:rPr lang="en-US" dirty="0"/>
              <a:t>Class Participation = 100 points per grade (approximately 50% of grade)</a:t>
            </a:r>
          </a:p>
          <a:p>
            <a:pPr lvl="1"/>
            <a:r>
              <a:rPr lang="en-US" dirty="0"/>
              <a:t>Major Grades - Tests, Projects, and Activity Logs= 100 per assignment (approximately 40% of grade)</a:t>
            </a:r>
          </a:p>
          <a:p>
            <a:pPr lvl="1"/>
            <a:r>
              <a:rPr lang="en-US" dirty="0"/>
              <a:t>Minor Grades - Classwork, Homework, Quizzes = 25 or 50 pointes per assignment (approximately 10% of grade)</a:t>
            </a:r>
          </a:p>
          <a:p>
            <a:endParaRPr lang="en-US" dirty="0"/>
          </a:p>
        </p:txBody>
      </p:sp>
    </p:spTree>
    <p:extLst>
      <p:ext uri="{BB962C8B-B14F-4D97-AF65-F5344CB8AC3E}">
        <p14:creationId xmlns:p14="http://schemas.microsoft.com/office/powerpoint/2010/main" val="2602094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EAB9-84BE-4D1A-8976-B4F179D2F7CC}"/>
              </a:ext>
            </a:extLst>
          </p:cNvPr>
          <p:cNvSpPr>
            <a:spLocks noGrp="1"/>
          </p:cNvSpPr>
          <p:nvPr>
            <p:ph type="title"/>
          </p:nvPr>
        </p:nvSpPr>
        <p:spPr/>
        <p:txBody>
          <a:bodyPr/>
          <a:lstStyle/>
          <a:p>
            <a:r>
              <a:rPr lang="en-US" dirty="0"/>
              <a:t>Grades (Cont.)</a:t>
            </a:r>
          </a:p>
        </p:txBody>
      </p:sp>
      <p:sp>
        <p:nvSpPr>
          <p:cNvPr id="3" name="Content Placeholder 2">
            <a:extLst>
              <a:ext uri="{FF2B5EF4-FFF2-40B4-BE49-F238E27FC236}">
                <a16:creationId xmlns:a16="http://schemas.microsoft.com/office/drawing/2014/main" id="{EEB71933-C323-4706-98FF-38B386218FCE}"/>
              </a:ext>
            </a:extLst>
          </p:cNvPr>
          <p:cNvSpPr>
            <a:spLocks noGrp="1"/>
          </p:cNvSpPr>
          <p:nvPr>
            <p:ph idx="1"/>
          </p:nvPr>
        </p:nvSpPr>
        <p:spPr>
          <a:xfrm>
            <a:off x="967666" y="1473693"/>
            <a:ext cx="9516862" cy="5104659"/>
          </a:xfrm>
        </p:spPr>
        <p:txBody>
          <a:bodyPr>
            <a:normAutofit/>
          </a:bodyPr>
          <a:lstStyle/>
          <a:p>
            <a:r>
              <a:rPr lang="en-US" dirty="0"/>
              <a:t>Activity Log: Students are responsible for completing activity hours outside the classroom (additional information coming).</a:t>
            </a:r>
          </a:p>
          <a:p>
            <a:r>
              <a:rPr lang="en-US" dirty="0"/>
              <a:t>Participation: Students are expected to participate in all Physical Education activities unless a medical situation prevents it. Being active is the center of this class, therefore not participating will result in a failing grade for that class period.  Exceptions will be made if a parent note or doctor note is provided. </a:t>
            </a:r>
          </a:p>
          <a:p>
            <a:r>
              <a:rPr lang="en-US" dirty="0"/>
              <a:t>Test/ Quizzes: Tests will be given at the end of each unit. The tests will measure content knowledge on the unit and will largely be based on notes taken in class. Skills tests may be given on activity units</a:t>
            </a:r>
          </a:p>
          <a:p>
            <a:r>
              <a:rPr lang="en-US" dirty="0"/>
              <a:t>Homework: Homework will not be given on a regular basis.  Short assignments may be given.</a:t>
            </a:r>
          </a:p>
          <a:p>
            <a:r>
              <a:rPr lang="en-US" dirty="0"/>
              <a:t>Extra Credit: Extra credit will not be offered for this class.</a:t>
            </a:r>
          </a:p>
        </p:txBody>
      </p:sp>
    </p:spTree>
    <p:extLst>
      <p:ext uri="{BB962C8B-B14F-4D97-AF65-F5344CB8AC3E}">
        <p14:creationId xmlns:p14="http://schemas.microsoft.com/office/powerpoint/2010/main" val="3685870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73E9D-FC98-4FB5-831F-10C33DB7E56D}"/>
              </a:ext>
            </a:extLst>
          </p:cNvPr>
          <p:cNvSpPr>
            <a:spLocks noGrp="1"/>
          </p:cNvSpPr>
          <p:nvPr>
            <p:ph type="title"/>
          </p:nvPr>
        </p:nvSpPr>
        <p:spPr/>
        <p:txBody>
          <a:bodyPr/>
          <a:lstStyle/>
          <a:p>
            <a:r>
              <a:rPr lang="en-US" dirty="0"/>
              <a:t>Classroom Rules</a:t>
            </a:r>
          </a:p>
        </p:txBody>
      </p:sp>
      <p:sp>
        <p:nvSpPr>
          <p:cNvPr id="3" name="Content Placeholder 2">
            <a:extLst>
              <a:ext uri="{FF2B5EF4-FFF2-40B4-BE49-F238E27FC236}">
                <a16:creationId xmlns:a16="http://schemas.microsoft.com/office/drawing/2014/main" id="{51B993B1-3F69-444C-9833-4F4CDF0990A3}"/>
              </a:ext>
            </a:extLst>
          </p:cNvPr>
          <p:cNvSpPr>
            <a:spLocks noGrp="1"/>
          </p:cNvSpPr>
          <p:nvPr>
            <p:ph idx="1"/>
          </p:nvPr>
        </p:nvSpPr>
        <p:spPr>
          <a:xfrm>
            <a:off x="1083076" y="1853248"/>
            <a:ext cx="9404723" cy="4395151"/>
          </a:xfrm>
        </p:spPr>
        <p:txBody>
          <a:bodyPr>
            <a:normAutofit lnSpcReduction="10000"/>
          </a:bodyPr>
          <a:lstStyle/>
          <a:p>
            <a:r>
              <a:rPr lang="en-US" dirty="0"/>
              <a:t>Students will handle equipment only when instructed to do so.  This includes getting a ball out of the ball rack. </a:t>
            </a:r>
          </a:p>
          <a:p>
            <a:r>
              <a:rPr lang="en-US" dirty="0"/>
              <a:t>Treat the teacher and classmates with respect at all times.</a:t>
            </a:r>
          </a:p>
          <a:p>
            <a:r>
              <a:rPr lang="en-US" dirty="0"/>
              <a:t>Display good sportsmanship at all times. </a:t>
            </a:r>
          </a:p>
          <a:p>
            <a:r>
              <a:rPr lang="en-US" dirty="0"/>
              <a:t>Students should enter the gym just like any other classroom.  Come in quietly, have a seat, and wait for instructions.</a:t>
            </a:r>
          </a:p>
          <a:p>
            <a:r>
              <a:rPr lang="en-US" dirty="0"/>
              <a:t>All backpacks are to be kept in the front of the gym as close to the wall as possible (within white boxes).</a:t>
            </a:r>
          </a:p>
          <a:p>
            <a:r>
              <a:rPr lang="en-US" dirty="0"/>
              <a:t>No students should ever be climbing or hanging on the mats for any reason.</a:t>
            </a:r>
          </a:p>
          <a:p>
            <a:r>
              <a:rPr lang="en-US" dirty="0"/>
              <a:t>No one should be going to the bathroom without permission.</a:t>
            </a:r>
          </a:p>
          <a:p>
            <a:r>
              <a:rPr lang="en-US" dirty="0"/>
              <a:t>NO EATING IN THE GYM.</a:t>
            </a:r>
          </a:p>
        </p:txBody>
      </p:sp>
    </p:spTree>
    <p:extLst>
      <p:ext uri="{BB962C8B-B14F-4D97-AF65-F5344CB8AC3E}">
        <p14:creationId xmlns:p14="http://schemas.microsoft.com/office/powerpoint/2010/main" val="2653415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F7965-FADB-4934-9935-7D8D8A118ADF}"/>
              </a:ext>
            </a:extLst>
          </p:cNvPr>
          <p:cNvSpPr>
            <a:spLocks noGrp="1"/>
          </p:cNvSpPr>
          <p:nvPr>
            <p:ph type="title"/>
          </p:nvPr>
        </p:nvSpPr>
        <p:spPr/>
        <p:txBody>
          <a:bodyPr/>
          <a:lstStyle/>
          <a:p>
            <a:r>
              <a:rPr lang="en-US" dirty="0"/>
              <a:t>Consequences</a:t>
            </a:r>
          </a:p>
        </p:txBody>
      </p:sp>
      <p:sp>
        <p:nvSpPr>
          <p:cNvPr id="3" name="Content Placeholder 2">
            <a:extLst>
              <a:ext uri="{FF2B5EF4-FFF2-40B4-BE49-F238E27FC236}">
                <a16:creationId xmlns:a16="http://schemas.microsoft.com/office/drawing/2014/main" id="{BECC6E07-1AD8-4483-9BF4-F26CADE7A70E}"/>
              </a:ext>
            </a:extLst>
          </p:cNvPr>
          <p:cNvSpPr>
            <a:spLocks noGrp="1"/>
          </p:cNvSpPr>
          <p:nvPr>
            <p:ph idx="1"/>
          </p:nvPr>
        </p:nvSpPr>
        <p:spPr/>
        <p:txBody>
          <a:bodyPr>
            <a:normAutofit/>
          </a:bodyPr>
          <a:lstStyle/>
          <a:p>
            <a:r>
              <a:rPr lang="en-US" sz="2600" dirty="0"/>
              <a:t>Failure to follow these gym rules will result in the following consequences:</a:t>
            </a:r>
          </a:p>
          <a:p>
            <a:pPr marL="514350" indent="-514350">
              <a:buFont typeface="+mj-lt"/>
              <a:buAutoNum type="arabicPeriod"/>
            </a:pPr>
            <a:r>
              <a:rPr lang="en-US" sz="2600" dirty="0"/>
              <a:t>Lunch detention.</a:t>
            </a:r>
          </a:p>
          <a:p>
            <a:pPr marL="514350" indent="-514350">
              <a:buFont typeface="+mj-lt"/>
              <a:buAutoNum type="arabicPeriod"/>
            </a:pPr>
            <a:r>
              <a:rPr lang="en-US" sz="2600" dirty="0"/>
              <a:t>Sitting out of activities and doing book work.</a:t>
            </a:r>
          </a:p>
          <a:p>
            <a:pPr marL="914400" lvl="1" indent="-514350"/>
            <a:r>
              <a:rPr lang="en-US" sz="2400" dirty="0"/>
              <a:t>This will result in a deduction of participation points.</a:t>
            </a:r>
          </a:p>
          <a:p>
            <a:pPr marL="514350" indent="-514350">
              <a:buFont typeface="+mj-lt"/>
              <a:buAutoNum type="arabicPeriod"/>
            </a:pPr>
            <a:r>
              <a:rPr lang="en-US" sz="2600" dirty="0"/>
              <a:t>Parent contact.</a:t>
            </a:r>
          </a:p>
          <a:p>
            <a:pPr marL="514350" indent="-514350">
              <a:buFont typeface="+mj-lt"/>
              <a:buAutoNum type="arabicPeriod"/>
            </a:pPr>
            <a:r>
              <a:rPr lang="en-US" sz="2600" dirty="0"/>
              <a:t>Being sent out of class.</a:t>
            </a:r>
          </a:p>
          <a:p>
            <a:pPr marL="0" indent="0">
              <a:buNone/>
            </a:pPr>
            <a:endParaRPr lang="en-US" sz="2600" dirty="0"/>
          </a:p>
        </p:txBody>
      </p:sp>
    </p:spTree>
    <p:extLst>
      <p:ext uri="{BB962C8B-B14F-4D97-AF65-F5344CB8AC3E}">
        <p14:creationId xmlns:p14="http://schemas.microsoft.com/office/powerpoint/2010/main" val="1782947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95453-C44C-46EC-BC99-03155DE2D8F7}"/>
              </a:ext>
            </a:extLst>
          </p:cNvPr>
          <p:cNvSpPr>
            <a:spLocks noGrp="1"/>
          </p:cNvSpPr>
          <p:nvPr>
            <p:ph type="title"/>
          </p:nvPr>
        </p:nvSpPr>
        <p:spPr/>
        <p:txBody>
          <a:bodyPr/>
          <a:lstStyle/>
          <a:p>
            <a:r>
              <a:rPr lang="en-US" dirty="0"/>
              <a:t>Students Expectations</a:t>
            </a:r>
          </a:p>
        </p:txBody>
      </p:sp>
      <p:sp>
        <p:nvSpPr>
          <p:cNvPr id="3" name="Content Placeholder 2">
            <a:extLst>
              <a:ext uri="{FF2B5EF4-FFF2-40B4-BE49-F238E27FC236}">
                <a16:creationId xmlns:a16="http://schemas.microsoft.com/office/drawing/2014/main" id="{604A9E78-198A-4BFA-9BC1-0947F73301AB}"/>
              </a:ext>
            </a:extLst>
          </p:cNvPr>
          <p:cNvSpPr>
            <a:spLocks noGrp="1"/>
          </p:cNvSpPr>
          <p:nvPr>
            <p:ph idx="1"/>
          </p:nvPr>
        </p:nvSpPr>
        <p:spPr/>
        <p:txBody>
          <a:bodyPr/>
          <a:lstStyle/>
          <a:p>
            <a:r>
              <a:rPr lang="en-US" dirty="0"/>
              <a:t>My expectations of each student are very high and I will not accept poor quality work or effort.</a:t>
            </a:r>
          </a:p>
          <a:p>
            <a:pPr marL="0" indent="0">
              <a:buNone/>
            </a:pPr>
            <a:endParaRPr lang="en-US" dirty="0"/>
          </a:p>
          <a:p>
            <a:r>
              <a:rPr lang="en-US" dirty="0"/>
              <a:t>Students are expected to:</a:t>
            </a:r>
          </a:p>
          <a:p>
            <a:pPr lvl="1"/>
            <a:r>
              <a:rPr lang="en-US" dirty="0"/>
              <a:t>Come to class prepared - Paper, Pencil, Shoes, etc.</a:t>
            </a:r>
          </a:p>
          <a:p>
            <a:pPr lvl="1"/>
            <a:r>
              <a:rPr lang="en-US" dirty="0"/>
              <a:t>Follow the rules and instructions respectfully</a:t>
            </a:r>
          </a:p>
          <a:p>
            <a:pPr lvl="1"/>
            <a:r>
              <a:rPr lang="en-US" dirty="0"/>
              <a:t>Participate to the best of their ability</a:t>
            </a:r>
          </a:p>
          <a:p>
            <a:pPr lvl="1"/>
            <a:r>
              <a:rPr lang="en-US" dirty="0"/>
              <a:t>Let teacher know of your needs</a:t>
            </a:r>
          </a:p>
          <a:p>
            <a:pPr marL="0" indent="0">
              <a:buNone/>
            </a:pPr>
            <a:endParaRPr lang="en-US" dirty="0"/>
          </a:p>
        </p:txBody>
      </p:sp>
    </p:spTree>
    <p:extLst>
      <p:ext uri="{BB962C8B-B14F-4D97-AF65-F5344CB8AC3E}">
        <p14:creationId xmlns:p14="http://schemas.microsoft.com/office/powerpoint/2010/main" val="3277937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3027A-9B09-4680-9B32-A6AE7F04C508}"/>
              </a:ext>
            </a:extLst>
          </p:cNvPr>
          <p:cNvSpPr>
            <a:spLocks noGrp="1"/>
          </p:cNvSpPr>
          <p:nvPr>
            <p:ph type="title"/>
          </p:nvPr>
        </p:nvSpPr>
        <p:spPr/>
        <p:txBody>
          <a:bodyPr/>
          <a:lstStyle/>
          <a:p>
            <a:r>
              <a:rPr lang="en-US" dirty="0"/>
              <a:t>Expectations of Teacher</a:t>
            </a:r>
          </a:p>
        </p:txBody>
      </p:sp>
      <p:sp>
        <p:nvSpPr>
          <p:cNvPr id="3" name="Content Placeholder 2">
            <a:extLst>
              <a:ext uri="{FF2B5EF4-FFF2-40B4-BE49-F238E27FC236}">
                <a16:creationId xmlns:a16="http://schemas.microsoft.com/office/drawing/2014/main" id="{3205E3D3-9970-4665-A7B0-967DCA1A50A1}"/>
              </a:ext>
            </a:extLst>
          </p:cNvPr>
          <p:cNvSpPr>
            <a:spLocks noGrp="1"/>
          </p:cNvSpPr>
          <p:nvPr>
            <p:ph idx="1"/>
          </p:nvPr>
        </p:nvSpPr>
        <p:spPr>
          <a:xfrm>
            <a:off x="1085557" y="1853248"/>
            <a:ext cx="9541014" cy="4596457"/>
          </a:xfrm>
        </p:spPr>
        <p:txBody>
          <a:bodyPr>
            <a:normAutofit lnSpcReduction="10000"/>
          </a:bodyPr>
          <a:lstStyle/>
          <a:p>
            <a:r>
              <a:rPr lang="en-US" dirty="0"/>
              <a:t>The teacher can be expected to:</a:t>
            </a:r>
          </a:p>
          <a:p>
            <a:pPr lvl="1"/>
            <a:r>
              <a:rPr lang="en-US" sz="2000" dirty="0"/>
              <a:t>Provide information to students to help them succeed in learning the necessary information for success in my class</a:t>
            </a:r>
          </a:p>
          <a:p>
            <a:pPr lvl="1"/>
            <a:r>
              <a:rPr lang="en-US" sz="2000" dirty="0"/>
              <a:t>Evaluate student progress regularly and adapt learning for student success</a:t>
            </a:r>
          </a:p>
          <a:p>
            <a:pPr lvl="1"/>
            <a:r>
              <a:rPr lang="en-US" sz="2000" dirty="0"/>
              <a:t>Be available for student communication</a:t>
            </a:r>
          </a:p>
          <a:p>
            <a:pPr lvl="1"/>
            <a:r>
              <a:rPr lang="en-US" sz="2000" dirty="0"/>
              <a:t>Include materials that correspond with the state standards listed above.</a:t>
            </a:r>
          </a:p>
          <a:p>
            <a:pPr lvl="1"/>
            <a:r>
              <a:rPr lang="en-US" sz="2000" dirty="0"/>
              <a:t>**Students are expected to communicate with the teacher FIRST before parent contact is made**</a:t>
            </a:r>
          </a:p>
          <a:p>
            <a:pPr lvl="1"/>
            <a:r>
              <a:rPr lang="en-US" sz="2000" dirty="0"/>
              <a:t>The teacher will be at school every day and there are ample opportunities for students to communicate before school, during lunch, or after school.</a:t>
            </a:r>
          </a:p>
          <a:p>
            <a:pPr marL="0" indent="0">
              <a:buNone/>
            </a:pPr>
            <a:endParaRPr lang="en-US" dirty="0"/>
          </a:p>
        </p:txBody>
      </p:sp>
    </p:spTree>
    <p:extLst>
      <p:ext uri="{BB962C8B-B14F-4D97-AF65-F5344CB8AC3E}">
        <p14:creationId xmlns:p14="http://schemas.microsoft.com/office/powerpoint/2010/main" val="40226462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CCB5D525ECA4409B0A7E2111D35110" ma:contentTypeVersion="10" ma:contentTypeDescription="Create a new document." ma:contentTypeScope="" ma:versionID="3d5d8886e1c5c0521d225feda158fe53">
  <xsd:schema xmlns:xsd="http://www.w3.org/2001/XMLSchema" xmlns:xs="http://www.w3.org/2001/XMLSchema" xmlns:p="http://schemas.microsoft.com/office/2006/metadata/properties" xmlns:ns3="01990256-e034-4dc3-b564-7f93c3a1268e" xmlns:ns4="c1993662-c548-4415-a14e-a150aa17cc68" targetNamespace="http://schemas.microsoft.com/office/2006/metadata/properties" ma:root="true" ma:fieldsID="a52cd994898de743f9530cd01294ec37" ns3:_="" ns4:_="">
    <xsd:import namespace="01990256-e034-4dc3-b564-7f93c3a1268e"/>
    <xsd:import namespace="c1993662-c548-4415-a14e-a150aa17cc6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990256-e034-4dc3-b564-7f93c3a1268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993662-c548-4415-a14e-a150aa17cc6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E49F01-857B-405B-9466-8BFA12368B9C}">
  <ds:schemaRefs>
    <ds:schemaRef ds:uri="http://schemas.microsoft.com/sharepoint/v3/contenttype/forms"/>
  </ds:schemaRefs>
</ds:datastoreItem>
</file>

<file path=customXml/itemProps2.xml><?xml version="1.0" encoding="utf-8"?>
<ds:datastoreItem xmlns:ds="http://schemas.openxmlformats.org/officeDocument/2006/customXml" ds:itemID="{15F25D62-3E67-48E8-828A-B5286D1DC6DA}">
  <ds:schemaRefs>
    <ds:schemaRef ds:uri="http://purl.org/dc/elements/1.1/"/>
    <ds:schemaRef ds:uri="http://schemas.microsoft.com/office/2006/metadata/properties"/>
    <ds:schemaRef ds:uri="c1993662-c548-4415-a14e-a150aa17cc68"/>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01990256-e034-4dc3-b564-7f93c3a1268e"/>
    <ds:schemaRef ds:uri="http://www.w3.org/XML/1998/namespace"/>
  </ds:schemaRefs>
</ds:datastoreItem>
</file>

<file path=customXml/itemProps3.xml><?xml version="1.0" encoding="utf-8"?>
<ds:datastoreItem xmlns:ds="http://schemas.openxmlformats.org/officeDocument/2006/customXml" ds:itemID="{F72E6114-895F-4925-96A3-4BD1C994A5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990256-e034-4dc3-b564-7f93c3a1268e"/>
    <ds:schemaRef ds:uri="c1993662-c548-4415-a14e-a150aa17cc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357</TotalTime>
  <Words>1249</Words>
  <Application>Microsoft Office PowerPoint</Application>
  <PresentationFormat>Widescreen</PresentationFormat>
  <Paragraphs>114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3</vt:lpstr>
      <vt:lpstr>Ion</vt:lpstr>
      <vt:lpstr>Physical Education  &amp; Health Syllabus</vt:lpstr>
      <vt:lpstr>Mission Statement</vt:lpstr>
      <vt:lpstr>Websites </vt:lpstr>
      <vt:lpstr>Grades</vt:lpstr>
      <vt:lpstr>Grades (Cont.)</vt:lpstr>
      <vt:lpstr>Classroom Rules</vt:lpstr>
      <vt:lpstr>Consequences</vt:lpstr>
      <vt:lpstr>Students Expectations</vt:lpstr>
      <vt:lpstr>Expectations of Teacher</vt:lpstr>
      <vt:lpstr>Emergency Scenarios</vt:lpstr>
      <vt:lpstr>Activity Logs</vt:lpstr>
      <vt:lpstr>Activity Logs</vt:lpstr>
      <vt:lpstr>Activity Logs</vt:lpstr>
      <vt:lpstr>Activity Logs:  Good Examples</vt:lpstr>
      <vt:lpstr>Activity Logs: Examples of Poor Work</vt:lpstr>
      <vt:lpstr>Activity Logs: Examples of Poor Work</vt:lpstr>
      <vt:lpstr>Activity Logs  How much does not doing an Activity Log effect my grade??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Education  &amp; Health Syllabus</dc:title>
  <dc:creator>Ian McKenzie</dc:creator>
  <cp:lastModifiedBy>Ian McKenzie</cp:lastModifiedBy>
  <cp:revision>27</cp:revision>
  <dcterms:created xsi:type="dcterms:W3CDTF">2019-08-02T16:55:11Z</dcterms:created>
  <dcterms:modified xsi:type="dcterms:W3CDTF">2020-08-12T15:04:07Z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0x0101004BCCB5D525ECA4409B0A7E2111D35110</vt:lpwstr>
  </property>
</Properties>
</file>